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8" r:id="rId12"/>
    <p:sldId id="267" r:id="rId13"/>
    <p:sldId id="269" r:id="rId14"/>
    <p:sldId id="270" r:id="rId15"/>
    <p:sldId id="271" r:id="rId16"/>
    <p:sldId id="273"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1"/>
    <p:restoredTop sz="92904"/>
  </p:normalViewPr>
  <p:slideViewPr>
    <p:cSldViewPr snapToGrid="0" snapToObjects="1">
      <p:cViewPr varScale="1">
        <p:scale>
          <a:sx n="58" d="100"/>
          <a:sy n="58" d="100"/>
        </p:scale>
        <p:origin x="104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77055-B59A-E947-B511-3450D7A2911B}" type="datetimeFigureOut">
              <a:rPr lang="en-US" smtClean="0"/>
              <a:t>3/21/19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E390C7-98E1-D545-85EB-B332F6EFC9D0}" type="slidenum">
              <a:rPr lang="en-US" smtClean="0"/>
              <a:t>‹#›</a:t>
            </a:fld>
            <a:endParaRPr lang="en-US"/>
          </a:p>
        </p:txBody>
      </p:sp>
    </p:spTree>
    <p:extLst>
      <p:ext uri="{BB962C8B-B14F-4D97-AF65-F5344CB8AC3E}">
        <p14:creationId xmlns:p14="http://schemas.microsoft.com/office/powerpoint/2010/main" val="2828211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p:spPr>
      </p:sp>
      <p:sp>
        <p:nvSpPr>
          <p:cNvPr id="275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67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172C5C4-869A-4567-80DF-745655623C66}" type="slidenum">
              <a:rPr lang="en-US" smtClean="0">
                <a:latin typeface="Arial" pitchFamily="34" charset="0"/>
              </a:rPr>
              <a:pPr>
                <a:defRPr/>
              </a:pPr>
              <a:t>17</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4DBB2FE-794C-4747-ACFB-34EF07787551}"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11639-D8A4-5248-BB1D-8EE173D3B5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DBB2FE-794C-4747-ACFB-34EF07787551}"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11639-D8A4-5248-BB1D-8EE173D3B5E0}"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4DBB2FE-794C-4747-ACFB-34EF07787551}"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11639-D8A4-5248-BB1D-8EE173D3B5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4DBB2FE-794C-4747-ACFB-34EF07787551}"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11639-D8A4-5248-BB1D-8EE173D3B5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4DBB2FE-794C-4747-ACFB-34EF07787551}"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11639-D8A4-5248-BB1D-8EE173D3B5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4DBB2FE-794C-4747-ACFB-34EF07787551}"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11639-D8A4-5248-BB1D-8EE173D3B5E0}"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DBB2FE-794C-4747-ACFB-34EF07787551}"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11639-D8A4-5248-BB1D-8EE173D3B5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4DBB2FE-794C-4747-ACFB-34EF07787551}"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11639-D8A4-5248-BB1D-8EE173D3B5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4DBB2FE-794C-4747-ACFB-34EF07787551}" type="datetimeFigureOut">
              <a:rPr lang="en-US" smtClean="0"/>
              <a:t>3/21/19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11639-D8A4-5248-BB1D-8EE173D3B5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4DBB2FE-794C-4747-ACFB-34EF07787551}" type="datetimeFigureOut">
              <a:rPr lang="en-US" smtClean="0"/>
              <a:t>3/21/19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11639-D8A4-5248-BB1D-8EE173D3B5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BB2FE-794C-4747-ACFB-34EF07787551}" type="datetimeFigureOut">
              <a:rPr lang="en-US" smtClean="0"/>
              <a:t>3/21/19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11639-D8A4-5248-BB1D-8EE173D3B5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DBB2FE-794C-4747-ACFB-34EF07787551}"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11639-D8A4-5248-BB1D-8EE173D3B5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4DBB2FE-794C-4747-ACFB-34EF07787551}" type="datetimeFigureOut">
              <a:rPr lang="en-US" smtClean="0"/>
              <a:t>3/21/19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4A311639-D8A4-5248-BB1D-8EE173D3B5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2860"/>
            <a:ext cx="7772400" cy="1470025"/>
          </a:xfrm>
        </p:spPr>
        <p:txBody>
          <a:bodyPr>
            <a:normAutofit fontScale="90000"/>
          </a:bodyPr>
          <a:lstStyle/>
          <a:p>
            <a:r>
              <a:rPr lang="en-US" dirty="0"/>
              <a:t>Bioequivalence study of two low molecular weight heparin in healthy volunteers</a:t>
            </a:r>
          </a:p>
        </p:txBody>
      </p:sp>
      <p:sp>
        <p:nvSpPr>
          <p:cNvPr id="3" name="Subtitle 2"/>
          <p:cNvSpPr>
            <a:spLocks noGrp="1"/>
          </p:cNvSpPr>
          <p:nvPr>
            <p:ph type="subTitle" idx="1"/>
          </p:nvPr>
        </p:nvSpPr>
        <p:spPr>
          <a:xfrm>
            <a:off x="1105295" y="5140057"/>
            <a:ext cx="6400800" cy="1752600"/>
          </a:xfrm>
        </p:spPr>
        <p:txBody>
          <a:bodyPr/>
          <a:lstStyle/>
          <a:p>
            <a:endParaRPr lang="en-US" dirty="0"/>
          </a:p>
        </p:txBody>
      </p:sp>
    </p:spTree>
    <p:extLst>
      <p:ext uri="{BB962C8B-B14F-4D97-AF65-F5344CB8AC3E}">
        <p14:creationId xmlns:p14="http://schemas.microsoft.com/office/powerpoint/2010/main" val="231373994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p>
        </p:txBody>
      </p:sp>
      <p:pic>
        <p:nvPicPr>
          <p:cNvPr id="8" name="Content Placeholder 7"/>
          <p:cNvPicPr>
            <a:picLocks noGrp="1" noChangeAspect="1"/>
          </p:cNvPicPr>
          <p:nvPr>
            <p:ph idx="1"/>
          </p:nvPr>
        </p:nvPicPr>
        <p:blipFill>
          <a:blip r:embed="rId2"/>
          <a:srcRect l="-12540" r="-12540"/>
          <a:stretch>
            <a:fillRect/>
          </a:stretch>
        </p:blipFill>
        <p:spPr>
          <a:xfrm>
            <a:off x="0" y="1600201"/>
            <a:ext cx="9144000" cy="4852670"/>
          </a:xfrm>
        </p:spPr>
      </p:pic>
    </p:spTree>
    <p:extLst>
      <p:ext uri="{BB962C8B-B14F-4D97-AF65-F5344CB8AC3E}">
        <p14:creationId xmlns:p14="http://schemas.microsoft.com/office/powerpoint/2010/main" val="126783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p>
        </p:txBody>
      </p:sp>
      <p:pic>
        <p:nvPicPr>
          <p:cNvPr id="9" name="Content Placeholder 8"/>
          <p:cNvPicPr>
            <a:picLocks noGrp="1" noChangeAspect="1"/>
          </p:cNvPicPr>
          <p:nvPr>
            <p:ph idx="1"/>
          </p:nvPr>
        </p:nvPicPr>
        <p:blipFill>
          <a:blip r:embed="rId2"/>
          <a:srcRect l="-12161" r="-12161"/>
          <a:stretch>
            <a:fillRect/>
          </a:stretch>
        </p:blipFill>
        <p:spPr>
          <a:xfrm>
            <a:off x="0" y="1600200"/>
            <a:ext cx="9144000" cy="4984063"/>
          </a:xfrm>
        </p:spPr>
      </p:pic>
    </p:spTree>
    <p:extLst>
      <p:ext uri="{BB962C8B-B14F-4D97-AF65-F5344CB8AC3E}">
        <p14:creationId xmlns:p14="http://schemas.microsoft.com/office/powerpoint/2010/main" val="206400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a:srcRect l="2031" r="2031"/>
          <a:stretch>
            <a:fillRect/>
          </a:stretch>
        </p:blipFill>
        <p:spPr>
          <a:xfrm>
            <a:off x="0" y="1"/>
            <a:ext cx="9144000" cy="6858000"/>
          </a:xfrm>
        </p:spPr>
      </p:pic>
    </p:spTree>
    <p:extLst>
      <p:ext uri="{BB962C8B-B14F-4D97-AF65-F5344CB8AC3E}">
        <p14:creationId xmlns:p14="http://schemas.microsoft.com/office/powerpoint/2010/main" val="688369561"/>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12091"/>
          </a:xfrm>
        </p:spPr>
        <p:txBody>
          <a:bodyPr/>
          <a:lstStyle/>
          <a:p>
            <a:r>
              <a:rPr lang="en-US" sz="3200" dirty="0"/>
              <a:t>Other Documents</a:t>
            </a:r>
          </a:p>
        </p:txBody>
      </p:sp>
      <p:pic>
        <p:nvPicPr>
          <p:cNvPr id="6" name="Content Placeholder 5"/>
          <p:cNvPicPr>
            <a:picLocks noGrp="1" noChangeAspect="1"/>
          </p:cNvPicPr>
          <p:nvPr>
            <p:ph idx="1"/>
          </p:nvPr>
        </p:nvPicPr>
        <p:blipFill>
          <a:blip r:embed="rId2"/>
          <a:srcRect l="-83866" r="-83866"/>
          <a:stretch>
            <a:fillRect/>
          </a:stretch>
        </p:blipFill>
        <p:spPr>
          <a:xfrm>
            <a:off x="-1467556" y="719667"/>
            <a:ext cx="12700000" cy="5997222"/>
          </a:xfrm>
        </p:spPr>
      </p:pic>
    </p:spTree>
    <p:extLst>
      <p:ext uri="{BB962C8B-B14F-4D97-AF65-F5344CB8AC3E}">
        <p14:creationId xmlns:p14="http://schemas.microsoft.com/office/powerpoint/2010/main" val="314481259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41535"/>
          </a:xfrm>
        </p:spPr>
        <p:txBody>
          <a:bodyPr/>
          <a:lstStyle/>
          <a:p>
            <a:r>
              <a:rPr lang="en-US" sz="3200" dirty="0"/>
              <a:t>Other Documents</a:t>
            </a:r>
          </a:p>
        </p:txBody>
      </p:sp>
      <p:pic>
        <p:nvPicPr>
          <p:cNvPr id="5" name="Content Placeholder 4"/>
          <p:cNvPicPr>
            <a:picLocks noGrp="1" noChangeAspect="1"/>
          </p:cNvPicPr>
          <p:nvPr>
            <p:ph idx="1"/>
          </p:nvPr>
        </p:nvPicPr>
        <p:blipFill>
          <a:blip r:embed="rId2"/>
          <a:srcRect l="-84454" r="-84454"/>
          <a:stretch>
            <a:fillRect/>
          </a:stretch>
        </p:blipFill>
        <p:spPr>
          <a:xfrm>
            <a:off x="-1411111" y="832556"/>
            <a:ext cx="12460111" cy="5700888"/>
          </a:xfrm>
        </p:spPr>
      </p:pic>
    </p:spTree>
    <p:extLst>
      <p:ext uri="{BB962C8B-B14F-4D97-AF65-F5344CB8AC3E}">
        <p14:creationId xmlns:p14="http://schemas.microsoft.com/office/powerpoint/2010/main" val="295920041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a:t>
            </a:r>
          </a:p>
        </p:txBody>
      </p:sp>
      <p:sp>
        <p:nvSpPr>
          <p:cNvPr id="3" name="Content Placeholder 2"/>
          <p:cNvSpPr>
            <a:spLocks noGrp="1"/>
          </p:cNvSpPr>
          <p:nvPr>
            <p:ph idx="1"/>
          </p:nvPr>
        </p:nvSpPr>
        <p:spPr/>
        <p:txBody>
          <a:bodyPr>
            <a:normAutofit/>
          </a:bodyPr>
          <a:lstStyle/>
          <a:p>
            <a:pPr marL="0" indent="0" algn="ctr">
              <a:buNone/>
            </a:pPr>
            <a:r>
              <a:rPr lang="en-US" sz="6000" dirty="0"/>
              <a:t>All Documents and Bioequivalence study are available upon request…</a:t>
            </a:r>
          </a:p>
        </p:txBody>
      </p:sp>
    </p:spTree>
    <p:extLst>
      <p:ext uri="{BB962C8B-B14F-4D97-AF65-F5344CB8AC3E}">
        <p14:creationId xmlns:p14="http://schemas.microsoft.com/office/powerpoint/2010/main" val="2422888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7902-BA94-7C42-B950-2F67989829C4}"/>
              </a:ext>
            </a:extLst>
          </p:cNvPr>
          <p:cNvSpPr>
            <a:spLocks noGrp="1"/>
          </p:cNvSpPr>
          <p:nvPr>
            <p:ph type="title"/>
          </p:nvPr>
        </p:nvSpPr>
        <p:spPr/>
        <p:txBody>
          <a:bodyPr/>
          <a:lstStyle/>
          <a:p>
            <a:r>
              <a:rPr lang="en-US" dirty="0"/>
              <a:t>APAS</a:t>
            </a:r>
          </a:p>
        </p:txBody>
      </p:sp>
      <p:sp>
        <p:nvSpPr>
          <p:cNvPr id="3" name="Content Placeholder 2">
            <a:extLst>
              <a:ext uri="{FF2B5EF4-FFF2-40B4-BE49-F238E27FC236}">
                <a16:creationId xmlns:a16="http://schemas.microsoft.com/office/drawing/2014/main" id="{97C5C9CA-F2D5-0F43-B36D-B971B8E4A6F2}"/>
              </a:ext>
            </a:extLst>
          </p:cNvPr>
          <p:cNvSpPr>
            <a:spLocks noGrp="1"/>
          </p:cNvSpPr>
          <p:nvPr>
            <p:ph idx="1"/>
          </p:nvPr>
        </p:nvSpPr>
        <p:spPr/>
        <p:txBody>
          <a:bodyPr/>
          <a:lstStyle/>
          <a:p>
            <a:r>
              <a:rPr lang="en-PH" dirty="0"/>
              <a:t>Antiphospholipid syndrome (APAS) is an immune disorder in which abnormal antibodies are linked to abnormal blood clots in veins and arteries. It mostly affects the legs, but clots may also form in kidney, lungs, and other organs.  APAS is also known as sticky blood. Promote OLXARIN to these doctors handling "High Risk Pregnancies".</a:t>
            </a:r>
            <a:endParaRPr lang="en-US" dirty="0"/>
          </a:p>
        </p:txBody>
      </p:sp>
    </p:spTree>
    <p:extLst>
      <p:ext uri="{BB962C8B-B14F-4D97-AF65-F5344CB8AC3E}">
        <p14:creationId xmlns:p14="http://schemas.microsoft.com/office/powerpoint/2010/main" val="396697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descr="http://www.wpclipart.com/blanks/thank_you_no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70988" cy="6853237"/>
          </a:xfrm>
          <a:prstGeom prst="rect">
            <a:avLst/>
          </a:prstGeom>
          <a:noFill/>
          <a:extLst>
            <a:ext uri="{909E8E84-426E-40dd-AFC4-6F175D3DCCD1}">
              <a14:hiddenFill xmlns="" xmlns:a14="http://schemas.microsoft.com/office/drawing/2010/main">
                <a:solidFill>
                  <a:srgbClr val="FFFFFF"/>
                </a:solidFill>
              </a14:hiddenFill>
            </a:ext>
          </a:extLst>
        </p:spPr>
      </p:pic>
      <p:pic>
        <p:nvPicPr>
          <p:cNvPr id="323588" name="Picture 4" descr="https://encrypted-tbn2.google.com/images?q=tbn:ANd9GcSMho394UwEkaTbHULzLfhNqVf7tQSIWR8eaM1kIUb8vhEGY2ujx83lmvgZ_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2275" y="3048000"/>
            <a:ext cx="3641725" cy="3353594"/>
          </a:xfrm>
          <a:prstGeom prst="rect">
            <a:avLst/>
          </a:prstGeom>
          <a:noFill/>
          <a:extLst>
            <a:ext uri="{909E8E84-426E-40dd-AFC4-6F175D3DCCD1}">
              <a14:hiddenFill xmlns="" xmlns:a14="http://schemas.microsoft.com/office/drawing/2010/main">
                <a:solidFill>
                  <a:srgbClr val="FFFFFF"/>
                </a:solidFill>
              </a14:hiddenFill>
            </a:ext>
          </a:extLst>
        </p:spPr>
      </p:pic>
      <p:pic>
        <p:nvPicPr>
          <p:cNvPr id="323590" name="Picture 6" descr="https://encrypted-tbn2.google.com/images?q=tbn:ANd9GcSgxjyC1F-RgmpMPqkeqbYvOITwevYAjTZp1uHl6DwTS9GC-9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5044" y="3048000"/>
            <a:ext cx="1187486" cy="1187486"/>
          </a:xfrm>
          <a:prstGeom prst="rect">
            <a:avLst/>
          </a:prstGeom>
          <a:noFill/>
          <a:extLst>
            <a:ext uri="{909E8E84-426E-40dd-AFC4-6F175D3DCCD1}">
              <a14:hiddenFill xmlns="" xmlns:a14="http://schemas.microsoft.com/office/drawing/2010/main">
                <a:solidFill>
                  <a:srgbClr val="FFFFFF"/>
                </a:solidFill>
              </a14:hiddenFill>
            </a:ext>
          </a:extLst>
        </p:spPr>
      </p:pic>
      <p:pic>
        <p:nvPicPr>
          <p:cNvPr id="323592" name="Picture 8" descr="https://encrypted-tbn1.google.com/images?q=tbn:ANd9GcThNwOJbfUE2HMZltXOlFWjh4gXup2keGG5eeVY4MbFVJQi4JyJ"/>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9825" y="3886200"/>
            <a:ext cx="1633501" cy="2743200"/>
          </a:xfrm>
          <a:prstGeom prst="rect">
            <a:avLst/>
          </a:prstGeom>
          <a:noFill/>
          <a:extLst>
            <a:ext uri="{909E8E84-426E-40dd-AFC4-6F175D3DCCD1}">
              <a14:hiddenFill xmlns="" xmlns:a14="http://schemas.microsoft.com/office/drawing/2010/main">
                <a:solidFill>
                  <a:srgbClr val="FFFFFF"/>
                </a:solidFill>
              </a14:hiddenFill>
            </a:ext>
          </a:extLst>
        </p:spPr>
      </p:pic>
      <p:pic>
        <p:nvPicPr>
          <p:cNvPr id="323594" name="Picture 10" descr="https://encrypted-tbn0.google.com/images?q=tbn:ANd9GcSsVkfC3jEp36QuHKXblLh80ga6B3LEagPd2NObJ1pRLXtZKa_r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5300" y="4403303"/>
            <a:ext cx="2466975" cy="227394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AutoShape 12" descr="data:image/jpeg;base64,/9j/4AAQSkZJRgABAQAAAQABAAD/2wBDAAkGBwgHBgkIBwgKCgkLDRYPDQwMDRsUFRAWIB0iIiAdHx8kKDQsJCYxJx8fLT0tMTU3Ojo6Iys/RD84QzQ5Ojf/2wBDAQoKCg0MDRoPDxo3JR8lNzc3Nzc3Nzc3Nzc3Nzc3Nzc3Nzc3Nzc3Nzc3Nzc3Nzc3Nzc3Nzc3Nzc3Nzc3Nzc3Nzf/wAARCACMAIwDASIAAhEBAxEB/8QAGgAAAgMBAQAAAAAAAAAAAAAAAgMBBAUABv/EADsQAAICAAUBBgMGBQMEAwAAAAECAxEABBIhMUEFEyJRYXEykfAGFCOBobEVQlLB0SRi4TNygpKywvH/xAAZAQADAQEBAAAAAAAAAAAAAAAAAQIDBQT/xAAiEQACAgIDAQACAwAAAAAAAAAAAQIREiExQVFhAyITsdH/2gAMAwEAAhEDEQA/ABEKcNQB5o88YascJDUvyP8AzgFjDMSSLHQe4/zidXAGncHYbVjkbOhRKQp4vCNPOzb/AL4h4lLbi1oXyT++D500VG29+Vb9cdGylfiB54qtueuFY6OCQ7FVK7XYPl+eIeMLJYJqt9yd/njmWpAq6QNN3XGOAp9ylmjuBf1/jCsdBFFdApCk8gkn/OFmKMeOQhiG4G9evO+IsAk+E7b0Bzfvg1KEEeEkk2dIsG/fBtBQBgTvNRXw2BV1t164lo1s/hspbaxZH5XiWZtYOsUNiSF49d8TLbKtul7b0P032wWwor6Ev4aHnZxFK1EEqp26nFl0NBWOw24GExqdSgfEVP8AKOeMFjxFtExYm9qHPOBdNK2Dp2oWQNsOMjKCRIu63Qrf6GALakoyKdRIo19eWC3QUhbwrpBNA1tuPL2xBBojw0eaq/rnD0YoNDOpHNajZH/7hMgLE3R2Hpf0MK2CRTeMGQ7KaIsKa6j0xzllIGkcdd/7Yemi9goAB/cfX5YmWMFzQB/7dRG++KTCi85ZST3Z43AbYb4hXKt4UsjqG6+WGtKvIAY7ee/1tgY5a3CC68yfTDJI1yl1pNI3HS688A2bGXZEkdUMjeBXdQX9B5nDVdQa1AG/8YpzCETyyTSIjgKY5XGwA3rf15G2x+TSTewbGHOZgylliiOXRhGSzUzHVRIFcA/Oum13I5Ax2QLeynUPWumM3KTBsrF99eFYlJC0xp2DHeyPS6HzxaGfyqyDS1ljsAG+XGHKG9IUX6xz/GtfATwGG+49PfAxMCS2gEiiPFzgP4llQQVmUDb+r38sCmey+mu8W6N+JttvbE4vwq16WJ3kUMxjAoXYPHXywjU+sEKrcG7+WIlz2VYOpkGluNyf7YEZrJnSO/ojnZhe24qsPC+gy+jHbSQVruxe9844Ssu+5FnYN/xgGzWV0sonUkn/AHVx5VgBncuVCF103a2Df7fX6YWHwMvpGZkzKLGmWjRnbVu7HYADyG+5H6+2AizK93GMwUicyaNMktEv0Aur8xXIrBjNQTNGscqpKCe7Juz6Ve/XbFaOWITZhM88JUOSYxuXtQt77+YrzPpilBVVCvfJbbWhSmarokMbAwKv4yRGx3q7Jv8AXE5YOmViWZgXRFBJayTQ3O/rg+9U6qK/1Vt++IooSS3OwJUnT5frhUjLrOsNfoSP2w5uWpeFIsVttjpAFdgADvzQOBUNl/YeGiB6AcYgsXjJseRoe+CWMbW10PO8Ue1M1F2fCv8AqIkkc6V76TSo62fT09hikrZm3QWdz0WVTxpI7Kt0kRNdBZHGM4dpSSysI58nmEGlhDHasbNbMTTEDjYXY98dHFLKgynaRUFk+8O0VjvACK8Js7bWDd7ciwEZftXsftF48jBOz95Kvd64nHhVBRsihRA+WN4wrozcm+zSyQD5maaQamcB0LGtCtZob8nTZPW8aVEAGgtHpWKmUjjiyMeYk8BKB5DyWPkBzVnYetYHOSzR5dZWd478KQoQXcnYAsbA9ea33xm05PRotIsuaYEHVS7DbBliAoLDSSQTtv59cZuUjnbMTQT5tzMgViYqUKDfoTdg/PEZ/Ot2YuXQu+aeZtMESsFd296015nYD5WlBt0mDkqtmiVJYMX8r9BgxS6SoHnRr/OE5eaSWCNnDpIwDMitq0mhtYFHFHOdsx5SdcvFHPm80zBO6iN6dhyTQFDc+QIJ2xKi26Q20ls0ZG0srAfEuxB34wlszHEUDLbnhVFkbUTQ/LGZmM9n3zS5WcfdZJBUTRkMqhiRbMQdz0FCzsCd6tQTLAvdxiabME0RVM/uaCgc1wPIYb/HS2JSvgbM0cqyQz5caD4tD6TwbsUTvtfmNsZzzSZeFYW7hJQxdczKdlujW5sk6q5FgE+mNGKLMa5JpnqZq1aWJAF7AbeZO/8AgYzc/NlezsyMzmZnSCOYRoF1NRKE2KveqHoF2xUK4CWlY+DtON1EcjrMTH3neZaNjQ62u9H0sk40E3UMhDgrYqjYsHyxh5bP5LORydoZOd2fLL4tUZUBf6RYHIAHNcYeM9Lks4Mv2g+VjSZgUWOwyM3v8Qu9wNifLcEoXwgjI1X7yjrHiFEKuK8zEPXdkkDfk4ssSCWNbbHUKv54SSQzAaKB/lIrGNGheeSSJJJnbSgG7UTQryHXGX94/wBRI4hm793MBR0KsFIsNv08B/8AbeumlnC7tlyY3MYlBO2xr4f1rGLJmsx3L5qXKSRTiIlItiJJfCCqkE0DpA8922sY2gjGQ7s9QpyogkBVi8dAEUF1Aj8iaH/bhsCST5OBY5poi0aglGqx5GwenlR9RjMdu7V1gkLSRxgZdnU008lFgfzZSf8AvbyNbCtHLlIspAGjBYQujDcKoJZSfVVI9jYPXFStcBGmIZ83mJwMl3Yy+WGlNRKhj0IAB2AHWudumK3a08iZ/stc3+GVzg9VIKMoYHa92A6HcemNHLTE5rNQxiiNLIlEWNABr2occWPTEdrww5vTlM1AZVaQKymyAGsfld7dfLjCT/ZWga/UT2eZIou0s/K7h5806qADYCHQF3PXSf8A2x5nISN2n9vO8kZlXLZYsikHwLpA69SGv8+lY3sxkcrkUhycUc7SZuQhpJZGkZIgPxCCd18AqxXxDHkfsh2oj/aTtLtXNWE+6yzOBvpGpaA26ChjaCtSaMpumkz1n2k7Rfs+FooJQZO7MjkLvGo2J+ew/uaBqfZ7LZiLKholik7QmA70gfhZYHcIfYEHSNyTueuM7MRyZ/trKdmZnebMSLm+0UG4jQAaIvaqvzJBx7hI44oNCRUiAKAkdaQOg+ut4ib/AI4KPZcU5ysojs/usvOrOZmlH4kj8yGuTXHG1cdMFlRLJk4ZmYd68akmgdyoscbb4vPG7Dl6PxDQTX1vgBEyhdF6V2+CgAONtvIfW2MHJtGySKzd4rUu5ujXX63wvMZeR2YrO6No0uEIGob7HaxzsRR9cW1vWNSvuf6N/LGb/ES3a7dnJDI5XLd60teEG6AoedHDWT4B12BmZJqzA2FSoi6QODpr8rOETy3LmEeEOkrhJJH06UCm9weRpI97Prgc2/e5pyoco0ZVG0/FOp8IHHFke6+mFx5jxOLLtMhcKbszEaWT334xaT5M2yx2dLFmSIwSpo6TKmksoarF+Ww8wecX5YfENMxUVwCMBk8xJmBAZIpo2jlrxt4j+GSx2J2s3++NL7vqJIMn5E/5xnPTNIpUUpYIM+033uwEOiGnplHJceRO9HyA4NjFTtJ0+9adQP3f8eNS3M52C/Ik0f6r6Y0u1comYeGOR2VZ3MUhWhqWi1XzXh5FEWcZ+Wll8RkhQyBWzEQSyXkJpVawOAQK/wB/pi4O9mUlRnqyQHu+88EFyx02ktmpD8H5WdvJ/TGnk6ihy/esutJmGYIe/wARlbV+RYivQjFbMkRaFhBlk+ONaNtm2Pw3fA3JWthvsBh3auSmPYKZbs6buJ5yv4zgjxGybNbW1D0usaPehLRYlMEM7mdVMTVIrsAwVwK322JAFHrv5bvyhhneFoVMUEYLkAaQ7lTZGwsAE79eemASV8plYV7QikncABsxBGW7w1VlALBvyBHr0FTO5vMdtQy9ndid9A1BMxnJomQRAgWFDAMWI+Q3u6xnTb+elNpKzz/a/aa5qHtvtSJi0MSfw/KFTYLMbdh67rx0GMn7B9kvJ2vmGzKgZbKH8axYZ1Oy+VAjV/4jHq8z2TBl/uPY2RhaaDs683IukuZHohLrzJY0PQVvtD9m5jJ9jR9h5die0s/qfNzBbCK58chr/wBR5njjHoU0o1Hv+jHF5Wyl9jJ4Jsx2v9os+yxiWYhHkAAWMWT/APUf+OL0/wBoZp+znzkBEKSWmRjKjvM044JWtluvWrNjGMezs9H2PkewJIZY4v4h3WZzAHhdSzEAHyqvzoY9lHkYYEjjgj1Zhk0iRhqKoNrB6Dy9cT+TG7e/8Lhk1SM/tjtV8pmsgodbmn0MgrSy0C7XXCjqPLfphMfbeayvZ8+d7RjMaTSiPI5RRUjcgXfU2PYDFTL5Ze3ftDmJ0XTkuy0+75UaiA8wrUTvvxXkdud8Ony82f8Atllzm1XuMtlGlijQUO8LUb8zVfp+cuMapjTk9otQdpBMxKmbzEbPDC0uaVANEG4oXzuL55q9uMJ7C7Tzec7PjzmeWNWzEv8Ap4Ixvp6X5nkn0F+2f9pMhEujJZELEO1M2Tm8wWs0PEwBJ2Ao+nTzxvZHKs+ZTMlDHBBH3OXg01QrckefT0o8HmWoqN+lJyyoys2G+9OYmAjLtLkxYCmcbMPY2wqurmthhQdXt4z3jBjmYFC6dU5Hii46hiN9/Ef6drOeiaDNymJdQNSZVNYC/etPwc/zL09WPW8MOX7nvWy2udY1+8wCq1TEDUt3tYbj/e3ls1LQq2aKZXI5iGJ3XvNtSsSRpYkkleoa/lXTFvs6VpMtqmRQ2oi2B8YB+IbcHke+MyDLSOFcqkY70oqxP4XR11kURsdV+vNc4244IiCJSLBobgbYxlrRpHZGYhSZQjTtqBBVl6Ecdf0xlyZbOTMwSZRKsrOzsgAAUigLJq6U3vsteo12RywJ0Ag70tbfLFTMZTNMxky2vW6FZV2OoaaFEkAEbDnj2GKg6JkUYYpWzGUk2JE/fGvDu2gb0d6Vn+Q8sWpXjWMwtHNOJQW0pEXGgk7noBvt1NbXWExRSpHk55hLFG0ZhVBu/et1PQG9QHq2/QCrluxcnlMxHmo8xnWCyhRrzDupHdlgKPO52GLaXZF1wXxkYZYIyJpWQgFFEzbir5+I/nhmYZez8vl4MmqCSaYRRKSFRTRYkgDoqsavegMTk4z3UQhIcr4ZQh1AHYkE10vjDMxk5M3l40VtEqurRPv4GHUDy3IPoTiLd74L60JHYkBTQ0+dRixeSSPMtG0h43C19eQw2LsqGMsYnzSq1lgZySTtyxF9R1/TbHLm853pSfIMCSfxIWDIeeNww48uvXoJmkAqLJyyOSaAAW9x1YjyOB5gsQ5ckrIICh7rSDpqqIIII22IPB59cQ6QZOK2dkWrd5JPy3Y/lzhEjZ90Us2WycVGwAXkO/QmgD14P7YqdjZ/J57ss9rRQiR1WRgZ31OSpN7n4Rt0Fb4MW1Y8kPy02QyUCw5CGRUOplEOWkdSb5tVI64CbMdnTSxSTy9w4JWPvNcDG+gujRobegxZzeXkljcz5mQt1EPgAOxBFb/M4wuwZs/n+0s7k85l5J+x9Pglz0IRroDTRqxueRe2Gllb8E5VSNybI5fMRxxyxlxE4aOmI0GtiK45r88RNmYMq3dOspChSxjSwg9fLj5bnGT2DqyPb2f7KiJlyqRpLErNf3fVsUsn4a3A/wAnFvtDLwZ5zC0rqrz94Ggm0EkJpK2D0qyPbCxalTegytWuQO0e6jRpFZlKziQEHkrGW/YHCjDM6syyAZeGSR5YyCCytqDAHofirfp15A/w/K5TKPkYXzJlzJKRGV2kCkaqNngaQxI8tticXmhzeYnzSQoIY2CLK2pWHBJ072CQ3UdSa23vgnkbkImpnkkEqxTSCMFSKOpgSf1AqhXTjFyNbWyFN72XO+HxwqkQjoDTWw6Cvf68+uEKKG5Ymzyvr74yvdmq0gxKGGyWxHwk7DfriZO9IBEA1aTZA2uuT54Y9adYUhiCSd/84LkEX5A2Ko/PCtIkzsxlHzGWVYndGZg9NGGUnjbaxdkH388Z3dyrnkSLs6aKwgSWWUFEZRvpFlrK2OBsKx6PWhQklTwSfSsZmcigczSTRtJTiOGKN9O5W7BsbnfcnatuuLhK9ClHsHsgqokURSRtGFhlWq8SqLJHmenoBjRgkaS6tVB8/TGHBlUKQHNJPDmdF/eEnppf5tytA1ZNEVzWL8fZ5Csi5/PjTSt+N6V5YJpWEbouTM6yeEndiCW4FemFRmYiN7lpOSpAB6bYTJ2esisHz+daySPxxV/LER5AbBM/n1WM0PxxQHy9vrlaSoe/Cp292WnbEERzEEjvlwWiTvWRS+25I3FdKxl/Zz7Njs4xZrMws2cjZ1WRWP4iHYgrwALPHvjf/h6gKf4jn9xtc49PT0wsZPfV/EM4fXvt6+WLU6jVkuFu6OWHMQZc/d5ZlWzpjkGtB6DcMBvxe3QDjCjF2lIhSTNPGWtSYIQv/wAi2Gy9m2Af4jnuCf8Aq89PL0/XAfcVkm8Ofz9Hcfj+W/l64lPxlV8JyOXh7MRky0R1sQ0jsWLynzJO5PucZjGSPJo0GVE6IREkaNTPMq6A4vnrvYNC8Xpuz4EiaSfMZmdKUBGlJDbUBQq/Y/niu2g58x5vLzL3rhYNGYOlGEdkAKQVYjWb38r4uotNsTQyPJtLJCyRZjKGFRu7B5DQKgk+IVueu5ryxrIGhjYRIxFbFt7N7k7+ZxXybvLlIzLJrc7ar5ot4uOvP54swqpQixe9i/bnGcpNs0jFJAyTSl20NITW5TYCsMXMOoruGb1Ym8c9AoKNWAoB59PzxKyAFviG54xOhUNlRKrSPhrjfj3xBgTWDbKO81UK3364GWJhCulnvT8/r++AAlMzm6RT4PFv+2D6KgmiQQklT4R8wPb63wPcQNL3vdjUPhYoNuSP3/XB6GYOba9v7gD++JeJgFKSMN/Eb9MNMZSaOTww6V7tSGWTV/KDYFfp7C/TFxgu9qpGq9r88DKCCU71tWwIrevq8RTEubYGxXluRscOTsIqjtMdkOABpI01Vk+eGSKjalVQTd7g/r88KZCxtZBaqSLF1fPU+WOaOSOUaz4jdN5b7YnkHolkVVUBNNfy/XuPliuyg6KTYk87euGOG7kXIb3F8+2FSoWVNTbgEKAdxxhoDtYCkHjisHGdTLWpiAL32PH98LKjX8RF1tfI8uMcLGlqIN3djr9fXSRgToS0LhCTG24vkFWAr1F4gZSIofvMUcheUyFG3Cn4R08h++HgDeywWuOMGqt3gpyffpv7Yaeh47AY6ChCtqDbcnzr69sNjUs7FQQoF7g1Yqv3+ucCIW7uNhptXNC7rnBwwsQ7MVLD+b/jCoTdBlCWtY/hNUByL88EgNeIUcDpKLat+Y/mPnf1xhThjXw7X8bm+T5YdCbGVL3fhCCx/UDX64hQ6UAjai2wvcm9+mK7SkoooDwnix1Aw+QhQhCgHXX64aYg1SdVNit9hp98Tok7ojQdr8JTz6X+WFFzob2J5PtjtdbgUQAeTzucHVjCkDiM2vrstYFIpwO9MYUBt1PqcL7xngaRjwLAGw4wyOR+4Q6jZN7flgGFGZgGGgCl5IPO3XHMstLaih72efT1GGMDp+NtzvxvwP74GBe8OtibsihVbYVUAgCRtShVYavy9sLk7wKwoGi249rxbO0hS9r8vX/nCQT3dA1Vce2CxCZGAe+l7nnf6H1ziE1GgRRY817fW3/GJkNHV1J+X1eA1sJEo1v5eowUNPYYV0HjoAr8W99cGXfvFcLuNqN8X9fpiA5Ph2ACg7D3wErMDqvfXXHrhIbYSSS6Gth4NR59Pb6/ZsbyBW1BQD0ojfCkJEhUcFmB9drxYYWoJ3ri/c74tIQSuJGAkCEDgAmz5dfr91tlwwBpV24LH/OGRb0pApjR2HVjeEyyssjKukAceEf4w0iW0f/Z"/>
          <p:cNvSpPr>
            <a:spLocks noChangeAspect="1" noChangeArrowheads="1"/>
          </p:cNvSpPr>
          <p:nvPr/>
        </p:nvSpPr>
        <p:spPr bwMode="auto">
          <a:xfrm>
            <a:off x="63500" y="-458788"/>
            <a:ext cx="923925" cy="9239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4" descr="data:image/jpeg;base64,/9j/4AAQSkZJRgABAQAAAQABAAD/2wBDAAkGBwgHBgkIBwgKCgkLDRYPDQwMDRsUFRAWIB0iIiAdHx8kKDQsJCYxJx8fLT0tMTU3Ojo6Iys/RD84QzQ5Ojf/2wBDAQoKCg0MDRoPDxo3JR8lNzc3Nzc3Nzc3Nzc3Nzc3Nzc3Nzc3Nzc3Nzc3Nzc3Nzc3Nzc3Nzc3Nzc3Nzc3Nzc3Nzf/wAARCACMAIwDASIAAhEBAxEB/8QAGgAAAgMBAQAAAAAAAAAAAAAAAgMBBAUABv/EADsQAAICAAUBBgMGBQMEAwAAAAECAxEABBIhMUEFEyJRYXEykfAGFCOBobEVQlLB0SRi4TNygpKywvH/xAAZAQADAQEBAAAAAAAAAAAAAAAAAQIDBQT/xAAiEQACAgIDAQACAwAAAAAAAAAAAQIREiExQVFhAyITsdH/2gAMAwEAAhEDEQA/ABEKcNQB5o88YascJDUvyP8AzgFjDMSSLHQe4/zidXAGncHYbVjkbOhRKQp4vCNPOzb/AL4h4lLbi1oXyT++D500VG29+Vb9cdGylfiB54qtueuFY6OCQ7FVK7XYPl+eIeMLJYJqt9yd/njmWpAq6QNN3XGOAp9ylmjuBf1/jCsdBFFdApCk8gkn/OFmKMeOQhiG4G9evO+IsAk+E7b0Bzfvg1KEEeEkk2dIsG/fBtBQBgTvNRXw2BV1t164lo1s/hspbaxZH5XiWZtYOsUNiSF49d8TLbKtul7b0P032wWwor6Ev4aHnZxFK1EEqp26nFl0NBWOw24GExqdSgfEVP8AKOeMFjxFtExYm9qHPOBdNK2Dp2oWQNsOMjKCRIu63Qrf6GALakoyKdRIo19eWC3QUhbwrpBNA1tuPL2xBBojw0eaq/rnD0YoNDOpHNajZH/7hMgLE3R2Hpf0MK2CRTeMGQ7KaIsKa6j0xzllIGkcdd/7Yemi9goAB/cfX5YmWMFzQB/7dRG++KTCi85ZST3Z43AbYb4hXKt4UsjqG6+WGtKvIAY7ee/1tgY5a3CC68yfTDJI1yl1pNI3HS688A2bGXZEkdUMjeBXdQX9B5nDVdQa1AG/8YpzCETyyTSIjgKY5XGwA3rf15G2x+TSTewbGHOZgylliiOXRhGSzUzHVRIFcA/Oum13I5Ax2QLeynUPWumM3KTBsrF99eFYlJC0xp2DHeyPS6HzxaGfyqyDS1ljsAG+XGHKG9IUX6xz/GtfATwGG+49PfAxMCS2gEiiPFzgP4llQQVmUDb+r38sCmey+mu8W6N+JttvbE4vwq16WJ3kUMxjAoXYPHXywjU+sEKrcG7+WIlz2VYOpkGluNyf7YEZrJnSO/ojnZhe24qsPC+gy+jHbSQVruxe9844Ssu+5FnYN/xgGzWV0sonUkn/AHVx5VgBncuVCF103a2Df7fX6YWHwMvpGZkzKLGmWjRnbVu7HYADyG+5H6+2AizK93GMwUicyaNMktEv0Aur8xXIrBjNQTNGscqpKCe7Juz6Ve/XbFaOWITZhM88JUOSYxuXtQt77+YrzPpilBVVCvfJbbWhSmarokMbAwKv4yRGx3q7Jv8AXE5YOmViWZgXRFBJayTQ3O/rg+9U6qK/1Vt++IooSS3OwJUnT5frhUjLrOsNfoSP2w5uWpeFIsVttjpAFdgADvzQOBUNl/YeGiB6AcYgsXjJseRoe+CWMbW10PO8Ue1M1F2fCv8AqIkkc6V76TSo62fT09hikrZm3QWdz0WVTxpI7Kt0kRNdBZHGM4dpSSysI58nmEGlhDHasbNbMTTEDjYXY98dHFLKgynaRUFk+8O0VjvACK8Js7bWDd7ciwEZftXsftF48jBOz95Kvd64nHhVBRsihRA+WN4wrozcm+zSyQD5maaQamcB0LGtCtZob8nTZPW8aVEAGgtHpWKmUjjiyMeYk8BKB5DyWPkBzVnYetYHOSzR5dZWd478KQoQXcnYAsbA9ea33xm05PRotIsuaYEHVS7DbBliAoLDSSQTtv59cZuUjnbMTQT5tzMgViYqUKDfoTdg/PEZ/Ot2YuXQu+aeZtMESsFd296015nYD5WlBt0mDkqtmiVJYMX8r9BgxS6SoHnRr/OE5eaSWCNnDpIwDMitq0mhtYFHFHOdsx5SdcvFHPm80zBO6iN6dhyTQFDc+QIJ2xKi26Q20ls0ZG0srAfEuxB34wlszHEUDLbnhVFkbUTQ/LGZmM9n3zS5WcfdZJBUTRkMqhiRbMQdz0FCzsCd6tQTLAvdxiabME0RVM/uaCgc1wPIYb/HS2JSvgbM0cqyQz5caD4tD6TwbsUTvtfmNsZzzSZeFYW7hJQxdczKdlujW5sk6q5FgE+mNGKLMa5JpnqZq1aWJAF7AbeZO/8AgYzc/NlezsyMzmZnSCOYRoF1NRKE2KveqHoF2xUK4CWlY+DtON1EcjrMTH3neZaNjQ62u9H0sk40E3UMhDgrYqjYsHyxh5bP5LORydoZOd2fLL4tUZUBf6RYHIAHNcYeM9Lks4Mv2g+VjSZgUWOwyM3v8Qu9wNifLcEoXwgjI1X7yjrHiFEKuK8zEPXdkkDfk4ssSCWNbbHUKv54SSQzAaKB/lIrGNGheeSSJJJnbSgG7UTQryHXGX94/wBRI4hm793MBR0KsFIsNv08B/8AbeumlnC7tlyY3MYlBO2xr4f1rGLJmsx3L5qXKSRTiIlItiJJfCCqkE0DpA8922sY2gjGQ7s9QpyogkBVi8dAEUF1Aj8iaH/bhsCST5OBY5poi0aglGqx5GwenlR9RjMdu7V1gkLSRxgZdnU008lFgfzZSf8AvbyNbCtHLlIspAGjBYQujDcKoJZSfVVI9jYPXFStcBGmIZ83mJwMl3Yy+WGlNRKhj0IAB2AHWudumK3a08iZ/stc3+GVzg9VIKMoYHa92A6HcemNHLTE5rNQxiiNLIlEWNABr2occWPTEdrww5vTlM1AZVaQKymyAGsfld7dfLjCT/ZWga/UT2eZIou0s/K7h5806qADYCHQF3PXSf8A2x5nISN2n9vO8kZlXLZYsikHwLpA69SGv8+lY3sxkcrkUhycUc7SZuQhpJZGkZIgPxCCd18AqxXxDHkfsh2oj/aTtLtXNWE+6yzOBvpGpaA26ChjaCtSaMpumkz1n2k7Rfs+FooJQZO7MjkLvGo2J+ew/uaBqfZ7LZiLKholik7QmA70gfhZYHcIfYEHSNyTueuM7MRyZ/trKdmZnebMSLm+0UG4jQAaIvaqvzJBx7hI44oNCRUiAKAkdaQOg+ut4ib/AI4KPZcU5ysojs/usvOrOZmlH4kj8yGuTXHG1cdMFlRLJk4ZmYd68akmgdyoscbb4vPG7Dl6PxDQTX1vgBEyhdF6V2+CgAONtvIfW2MHJtGySKzd4rUu5ujXX63wvMZeR2YrO6No0uEIGob7HaxzsRR9cW1vWNSvuf6N/LGb/ES3a7dnJDI5XLd60teEG6AoedHDWT4B12BmZJqzA2FSoi6QODpr8rOETy3LmEeEOkrhJJH06UCm9weRpI97Prgc2/e5pyoco0ZVG0/FOp8IHHFke6+mFx5jxOLLtMhcKbszEaWT334xaT5M2yx2dLFmSIwSpo6TKmksoarF+Ww8wecX5YfENMxUVwCMBk8xJmBAZIpo2jlrxt4j+GSx2J2s3++NL7vqJIMn5E/5xnPTNIpUUpYIM+033uwEOiGnplHJceRO9HyA4NjFTtJ0+9adQP3f8eNS3M52C/Ik0f6r6Y0u1comYeGOR2VZ3MUhWhqWi1XzXh5FEWcZ+Wll8RkhQyBWzEQSyXkJpVawOAQK/wB/pi4O9mUlRnqyQHu+88EFyx02ktmpD8H5WdvJ/TGnk6ihy/esutJmGYIe/wARlbV+RYivQjFbMkRaFhBlk+ONaNtm2Pw3fA3JWthvsBh3auSmPYKZbs6buJ5yv4zgjxGybNbW1D0usaPehLRYlMEM7mdVMTVIrsAwVwK322JAFHrv5bvyhhneFoVMUEYLkAaQ7lTZGwsAE79eemASV8plYV7QikncABsxBGW7w1VlALBvyBHr0FTO5vMdtQy9ndid9A1BMxnJomQRAgWFDAMWI+Q3u6xnTb+elNpKzz/a/aa5qHtvtSJi0MSfw/KFTYLMbdh67rx0GMn7B9kvJ2vmGzKgZbKH8axYZ1Oy+VAjV/4jHq8z2TBl/uPY2RhaaDs683IukuZHohLrzJY0PQVvtD9m5jJ9jR9h5die0s/qfNzBbCK58chr/wBR5njjHoU0o1Hv+jHF5Wyl9jJ4Jsx2v9os+yxiWYhHkAAWMWT/APUf+OL0/wBoZp+znzkBEKSWmRjKjvM044JWtluvWrNjGMezs9H2PkewJIZY4v4h3WZzAHhdSzEAHyqvzoY9lHkYYEjjgj1Zhk0iRhqKoNrB6Dy9cT+TG7e/8Lhk1SM/tjtV8pmsgodbmn0MgrSy0C7XXCjqPLfphMfbeayvZ8+d7RjMaTSiPI5RRUjcgXfU2PYDFTL5Ze3ftDmJ0XTkuy0+75UaiA8wrUTvvxXkdud8Ony82f8Atllzm1XuMtlGlijQUO8LUb8zVfp+cuMapjTk9otQdpBMxKmbzEbPDC0uaVANEG4oXzuL55q9uMJ7C7Tzec7PjzmeWNWzEv8Ap4Ixvp6X5nkn0F+2f9pMhEujJZELEO1M2Tm8wWs0PEwBJ2Ao+nTzxvZHKs+ZTMlDHBBH3OXg01QrckefT0o8HmWoqN+lJyyoys2G+9OYmAjLtLkxYCmcbMPY2wqurmthhQdXt4z3jBjmYFC6dU5Hii46hiN9/Ef6drOeiaDNymJdQNSZVNYC/etPwc/zL09WPW8MOX7nvWy2udY1+8wCq1TEDUt3tYbj/e3ls1LQq2aKZXI5iGJ3XvNtSsSRpYkkleoa/lXTFvs6VpMtqmRQ2oi2B8YB+IbcHke+MyDLSOFcqkY70oqxP4XR11kURsdV+vNc4244IiCJSLBobgbYxlrRpHZGYhSZQjTtqBBVl6Ecdf0xlyZbOTMwSZRKsrOzsgAAUigLJq6U3vsteo12RywJ0Ag70tbfLFTMZTNMxky2vW6FZV2OoaaFEkAEbDnj2GKg6JkUYYpWzGUk2JE/fGvDu2gb0d6Vn+Q8sWpXjWMwtHNOJQW0pEXGgk7noBvt1NbXWExRSpHk55hLFG0ZhVBu/et1PQG9QHq2/QCrluxcnlMxHmo8xnWCyhRrzDupHdlgKPO52GLaXZF1wXxkYZYIyJpWQgFFEzbir5+I/nhmYZez8vl4MmqCSaYRRKSFRTRYkgDoqsavegMTk4z3UQhIcr4ZQh1AHYkE10vjDMxk5M3l40VtEqurRPv4GHUDy3IPoTiLd74L60JHYkBTQ0+dRixeSSPMtG0h43C19eQw2LsqGMsYnzSq1lgZySTtyxF9R1/TbHLm853pSfIMCSfxIWDIeeNww48uvXoJmkAqLJyyOSaAAW9x1YjyOB5gsQ5ckrIICh7rSDpqqIIII22IPB59cQ6QZOK2dkWrd5JPy3Y/lzhEjZ90Us2WycVGwAXkO/QmgD14P7YqdjZ/J57ss9rRQiR1WRgZ31OSpN7n4Rt0Fb4MW1Y8kPy02QyUCw5CGRUOplEOWkdSb5tVI64CbMdnTSxSTy9w4JWPvNcDG+gujRobegxZzeXkljcz5mQt1EPgAOxBFb/M4wuwZs/n+0s7k85l5J+x9Pglz0IRroDTRqxueRe2Gllb8E5VSNybI5fMRxxyxlxE4aOmI0GtiK45r88RNmYMq3dOspChSxjSwg9fLj5bnGT2DqyPb2f7KiJlyqRpLErNf3fVsUsn4a3A/wAnFvtDLwZ5zC0rqrz94Ggm0EkJpK2D0qyPbCxalTegytWuQO0e6jRpFZlKziQEHkrGW/YHCjDM6syyAZeGSR5YyCCytqDAHofirfp15A/w/K5TKPkYXzJlzJKRGV2kCkaqNngaQxI8tticXmhzeYnzSQoIY2CLK2pWHBJ072CQ3UdSa23vgnkbkImpnkkEqxTSCMFSKOpgSf1AqhXTjFyNbWyFN72XO+HxwqkQjoDTWw6Cvf68+uEKKG5Ymzyvr74yvdmq0gxKGGyWxHwk7DfriZO9IBEA1aTZA2uuT54Y9adYUhiCSd/84LkEX5A2Ko/PCtIkzsxlHzGWVYndGZg9NGGUnjbaxdkH388Z3dyrnkSLs6aKwgSWWUFEZRvpFlrK2OBsKx6PWhQklTwSfSsZmcigczSTRtJTiOGKN9O5W7BsbnfcnatuuLhK9ClHsHsgqokURSRtGFhlWq8SqLJHmenoBjRgkaS6tVB8/TGHBlUKQHNJPDmdF/eEnppf5tytA1ZNEVzWL8fZ5Csi5/PjTSt+N6V5YJpWEbouTM6yeEndiCW4FemFRmYiN7lpOSpAB6bYTJ2esisHz+daySPxxV/LER5AbBM/n1WM0PxxQHy9vrlaSoe/Cp292WnbEERzEEjvlwWiTvWRS+25I3FdKxl/Zz7Njs4xZrMws2cjZ1WRWP4iHYgrwALPHvjf/h6gKf4jn9xtc49PT0wsZPfV/EM4fXvt6+WLU6jVkuFu6OWHMQZc/d5ZlWzpjkGtB6DcMBvxe3QDjCjF2lIhSTNPGWtSYIQv/wAi2Gy9m2Af4jnuCf8Aq89PL0/XAfcVkm8Ofz9Hcfj+W/l64lPxlV8JyOXh7MRky0R1sQ0jsWLynzJO5PucZjGSPJo0GVE6IREkaNTPMq6A4vnrvYNC8Xpuz4EiaSfMZmdKUBGlJDbUBQq/Y/niu2g58x5vLzL3rhYNGYOlGEdkAKQVYjWb38r4uotNsTQyPJtLJCyRZjKGFRu7B5DQKgk+IVueu5ryxrIGhjYRIxFbFt7N7k7+ZxXybvLlIzLJrc7ar5ot4uOvP54swqpQixe9i/bnGcpNs0jFJAyTSl20NITW5TYCsMXMOoruGb1Ym8c9AoKNWAoB59PzxKyAFviG54xOhUNlRKrSPhrjfj3xBgTWDbKO81UK3364GWJhCulnvT8/r++AAlMzm6RT4PFv+2D6KgmiQQklT4R8wPb63wPcQNL3vdjUPhYoNuSP3/XB6GYOba9v7gD++JeJgFKSMN/Eb9MNMZSaOTww6V7tSGWTV/KDYFfp7C/TFxgu9qpGq9r88DKCCU71tWwIrevq8RTEubYGxXluRscOTsIqjtMdkOABpI01Vk+eGSKjalVQTd7g/r88KZCxtZBaqSLF1fPU+WOaOSOUaz4jdN5b7YnkHolkVVUBNNfy/XuPliuyg6KTYk87euGOG7kXIb3F8+2FSoWVNTbgEKAdxxhoDtYCkHjisHGdTLWpiAL32PH98LKjX8RF1tfI8uMcLGlqIN3djr9fXSRgToS0LhCTG24vkFWAr1F4gZSIofvMUcheUyFG3Cn4R08h++HgDeywWuOMGqt3gpyffpv7Yaeh47AY6ChCtqDbcnzr69sNjUs7FQQoF7g1Yqv3+ucCIW7uNhptXNC7rnBwwsQ7MVLD+b/jCoTdBlCWtY/hNUByL88EgNeIUcDpKLat+Y/mPnf1xhThjXw7X8bm+T5YdCbGVL3fhCCx/UDX64hQ6UAjai2wvcm9+mK7SkoooDwnix1Aw+QhQhCgHXX64aYg1SdVNit9hp98Tok7ojQdr8JTz6X+WFFzob2J5PtjtdbgUQAeTzucHVjCkDiM2vrstYFIpwO9MYUBt1PqcL7xngaRjwLAGw4wyOR+4Q6jZN7flgGFGZgGGgCl5IPO3XHMstLaih72efT1GGMDp+NtzvxvwP74GBe8OtibsihVbYVUAgCRtShVYavy9sLk7wKwoGi249rxbO0hS9r8vX/nCQT3dA1Vce2CxCZGAe+l7nnf6H1ziE1GgRRY817fW3/GJkNHV1J+X1eA1sJEo1v5eowUNPYYV0HjoAr8W99cGXfvFcLuNqN8X9fpiA5Ph2ACg7D3wErMDqvfXXHrhIbYSSS6Gth4NR59Pb6/ZsbyBW1BQD0ojfCkJEhUcFmB9drxYYWoJ3ri/c74tIQSuJGAkCEDgAmz5dfr91tlwwBpV24LH/OGRb0pApjR2HVjeEyyssjKukAceEf4w0iW0f/Z"/>
          <p:cNvSpPr>
            <a:spLocks noChangeAspect="1" noChangeArrowheads="1"/>
          </p:cNvSpPr>
          <p:nvPr/>
        </p:nvSpPr>
        <p:spPr bwMode="auto">
          <a:xfrm>
            <a:off x="215900" y="-306388"/>
            <a:ext cx="923925" cy="9239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6" descr="data:image/jpeg;base64,/9j/4AAQSkZJRgABAQAAAQABAAD/2wBDAAkGBwgHBgkIBwgKCgkLDRYPDQwMDRsUFRAWIB0iIiAdHx8kKDQsJCYxJx8fLT0tMTU3Ojo6Iys/RD84QzQ5Ojf/2wBDAQoKCg0MDRoPDxo3JR8lNzc3Nzc3Nzc3Nzc3Nzc3Nzc3Nzc3Nzc3Nzc3Nzc3Nzc3Nzc3Nzc3Nzc3Nzc3Nzc3Nzf/wAARCACMAIwDASIAAhEBAxEB/8QAGgAAAgMBAQAAAAAAAAAAAAAAAgMBBAUABv/EADsQAAICAAUBBgMGBQMEAwAAAAECAxEABBIhMUEFEyJRYXEykfAGFCOBobEVQlLB0SRi4TNygpKywvH/xAAZAQADAQEBAAAAAAAAAAAAAAAAAQIDBQT/xAAiEQACAgIDAQACAwAAAAAAAAAAAQIREiExQVFhAyITsdH/2gAMAwEAAhEDEQA/ABEKcNQB5o88YascJDUvyP8AzgFjDMSSLHQe4/zidXAGncHYbVjkbOhRKQp4vCNPOzb/AL4h4lLbi1oXyT++D500VG29+Vb9cdGylfiB54qtueuFY6OCQ7FVK7XYPl+eIeMLJYJqt9yd/njmWpAq6QNN3XGOAp9ylmjuBf1/jCsdBFFdApCk8gkn/OFmKMeOQhiG4G9evO+IsAk+E7b0Bzfvg1KEEeEkk2dIsG/fBtBQBgTvNRXw2BV1t164lo1s/hspbaxZH5XiWZtYOsUNiSF49d8TLbKtul7b0P032wWwor6Ev4aHnZxFK1EEqp26nFl0NBWOw24GExqdSgfEVP8AKOeMFjxFtExYm9qHPOBdNK2Dp2oWQNsOMjKCRIu63Qrf6GALakoyKdRIo19eWC3QUhbwrpBNA1tuPL2xBBojw0eaq/rnD0YoNDOpHNajZH/7hMgLE3R2Hpf0MK2CRTeMGQ7KaIsKa6j0xzllIGkcdd/7Yemi9goAB/cfX5YmWMFzQB/7dRG++KTCi85ZST3Z43AbYb4hXKt4UsjqG6+WGtKvIAY7ee/1tgY5a3CC68yfTDJI1yl1pNI3HS688A2bGXZEkdUMjeBXdQX9B5nDVdQa1AG/8YpzCETyyTSIjgKY5XGwA3rf15G2x+TSTewbGHOZgylliiOXRhGSzUzHVRIFcA/Oum13I5Ax2QLeynUPWumM3KTBsrF99eFYlJC0xp2DHeyPS6HzxaGfyqyDS1ljsAG+XGHKG9IUX6xz/GtfATwGG+49PfAxMCS2gEiiPFzgP4llQQVmUDb+r38sCmey+mu8W6N+JttvbE4vwq16WJ3kUMxjAoXYPHXywjU+sEKrcG7+WIlz2VYOpkGluNyf7YEZrJnSO/ojnZhe24qsPC+gy+jHbSQVruxe9844Ssu+5FnYN/xgGzWV0sonUkn/AHVx5VgBncuVCF103a2Df7fX6YWHwMvpGZkzKLGmWjRnbVu7HYADyG+5H6+2AizK93GMwUicyaNMktEv0Aur8xXIrBjNQTNGscqpKCe7Juz6Ve/XbFaOWITZhM88JUOSYxuXtQt77+YrzPpilBVVCvfJbbWhSmarokMbAwKv4yRGx3q7Jv8AXE5YOmViWZgXRFBJayTQ3O/rg+9U6qK/1Vt++IooSS3OwJUnT5frhUjLrOsNfoSP2w5uWpeFIsVttjpAFdgADvzQOBUNl/YeGiB6AcYgsXjJseRoe+CWMbW10PO8Ue1M1F2fCv8AqIkkc6V76TSo62fT09hikrZm3QWdz0WVTxpI7Kt0kRNdBZHGM4dpSSysI58nmEGlhDHasbNbMTTEDjYXY98dHFLKgynaRUFk+8O0VjvACK8Js7bWDd7ciwEZftXsftF48jBOz95Kvd64nHhVBRsihRA+WN4wrozcm+zSyQD5maaQamcB0LGtCtZob8nTZPW8aVEAGgtHpWKmUjjiyMeYk8BKB5DyWPkBzVnYetYHOSzR5dZWd478KQoQXcnYAsbA9ea33xm05PRotIsuaYEHVS7DbBliAoLDSSQTtv59cZuUjnbMTQT5tzMgViYqUKDfoTdg/PEZ/Ot2YuXQu+aeZtMESsFd296015nYD5WlBt0mDkqtmiVJYMX8r9BgxS6SoHnRr/OE5eaSWCNnDpIwDMitq0mhtYFHFHOdsx5SdcvFHPm80zBO6iN6dhyTQFDc+QIJ2xKi26Q20ls0ZG0srAfEuxB34wlszHEUDLbnhVFkbUTQ/LGZmM9n3zS5WcfdZJBUTRkMqhiRbMQdz0FCzsCd6tQTLAvdxiabME0RVM/uaCgc1wPIYb/HS2JSvgbM0cqyQz5caD4tD6TwbsUTvtfmNsZzzSZeFYW7hJQxdczKdlujW5sk6q5FgE+mNGKLMa5JpnqZq1aWJAF7AbeZO/8AgYzc/NlezsyMzmZnSCOYRoF1NRKE2KveqHoF2xUK4CWlY+DtON1EcjrMTH3neZaNjQ62u9H0sk40E3UMhDgrYqjYsHyxh5bP5LORydoZOd2fLL4tUZUBf6RYHIAHNcYeM9Lks4Mv2g+VjSZgUWOwyM3v8Qu9wNifLcEoXwgjI1X7yjrHiFEKuK8zEPXdkkDfk4ssSCWNbbHUKv54SSQzAaKB/lIrGNGheeSSJJJnbSgG7UTQryHXGX94/wBRI4hm793MBR0KsFIsNv08B/8AbeumlnC7tlyY3MYlBO2xr4f1rGLJmsx3L5qXKSRTiIlItiJJfCCqkE0DpA8922sY2gjGQ7s9QpyogkBVi8dAEUF1Aj8iaH/bhsCST5OBY5poi0aglGqx5GwenlR9RjMdu7V1gkLSRxgZdnU008lFgfzZSf8AvbyNbCtHLlIspAGjBYQujDcKoJZSfVVI9jYPXFStcBGmIZ83mJwMl3Yy+WGlNRKhj0IAB2AHWudumK3a08iZ/stc3+GVzg9VIKMoYHa92A6HcemNHLTE5rNQxiiNLIlEWNABr2occWPTEdrww5vTlM1AZVaQKymyAGsfld7dfLjCT/ZWga/UT2eZIou0s/K7h5806qADYCHQF3PXSf8A2x5nISN2n9vO8kZlXLZYsikHwLpA69SGv8+lY3sxkcrkUhycUc7SZuQhpJZGkZIgPxCCd18AqxXxDHkfsh2oj/aTtLtXNWE+6yzOBvpGpaA26ChjaCtSaMpumkz1n2k7Rfs+FooJQZO7MjkLvGo2J+ew/uaBqfZ7LZiLKholik7QmA70gfhZYHcIfYEHSNyTueuM7MRyZ/trKdmZnebMSLm+0UG4jQAaIvaqvzJBx7hI44oNCRUiAKAkdaQOg+ut4ib/AI4KPZcU5ysojs/usvOrOZmlH4kj8yGuTXHG1cdMFlRLJk4ZmYd68akmgdyoscbb4vPG7Dl6PxDQTX1vgBEyhdF6V2+CgAONtvIfW2MHJtGySKzd4rUu5ujXX63wvMZeR2YrO6No0uEIGob7HaxzsRR9cW1vWNSvuf6N/LGb/ES3a7dnJDI5XLd60teEG6AoedHDWT4B12BmZJqzA2FSoi6QODpr8rOETy3LmEeEOkrhJJH06UCm9weRpI97Prgc2/e5pyoco0ZVG0/FOp8IHHFke6+mFx5jxOLLtMhcKbszEaWT334xaT5M2yx2dLFmSIwSpo6TKmksoarF+Ww8wecX5YfENMxUVwCMBk8xJmBAZIpo2jlrxt4j+GSx2J2s3++NL7vqJIMn5E/5xnPTNIpUUpYIM+033uwEOiGnplHJceRO9HyA4NjFTtJ0+9adQP3f8eNS3M52C/Ik0f6r6Y0u1comYeGOR2VZ3MUhWhqWi1XzXh5FEWcZ+Wll8RkhQyBWzEQSyXkJpVawOAQK/wB/pi4O9mUlRnqyQHu+88EFyx02ktmpD8H5WdvJ/TGnk6ihy/esutJmGYIe/wARlbV+RYivQjFbMkRaFhBlk+ONaNtm2Pw3fA3JWthvsBh3auSmPYKZbs6buJ5yv4zgjxGybNbW1D0usaPehLRYlMEM7mdVMTVIrsAwVwK322JAFHrv5bvyhhneFoVMUEYLkAaQ7lTZGwsAE79eemASV8plYV7QikncABsxBGW7w1VlALBvyBHr0FTO5vMdtQy9ndid9A1BMxnJomQRAgWFDAMWI+Q3u6xnTb+elNpKzz/a/aa5qHtvtSJi0MSfw/KFTYLMbdh67rx0GMn7B9kvJ2vmGzKgZbKH8axYZ1Oy+VAjV/4jHq8z2TBl/uPY2RhaaDs683IukuZHohLrzJY0PQVvtD9m5jJ9jR9h5die0s/qfNzBbCK58chr/wBR5njjHoU0o1Hv+jHF5Wyl9jJ4Jsx2v9os+yxiWYhHkAAWMWT/APUf+OL0/wBoZp+znzkBEKSWmRjKjvM044JWtluvWrNjGMezs9H2PkewJIZY4v4h3WZzAHhdSzEAHyqvzoY9lHkYYEjjgj1Zhk0iRhqKoNrB6Dy9cT+TG7e/8Lhk1SM/tjtV8pmsgodbmn0MgrSy0C7XXCjqPLfphMfbeayvZ8+d7RjMaTSiPI5RRUjcgXfU2PYDFTL5Ze3ftDmJ0XTkuy0+75UaiA8wrUTvvxXkdud8Ony82f8Atllzm1XuMtlGlijQUO8LUb8zVfp+cuMapjTk9otQdpBMxKmbzEbPDC0uaVANEG4oXzuL55q9uMJ7C7Tzec7PjzmeWNWzEv8Ap4Ixvp6X5nkn0F+2f9pMhEujJZELEO1M2Tm8wWs0PEwBJ2Ao+nTzxvZHKs+ZTMlDHBBH3OXg01QrckefT0o8HmWoqN+lJyyoys2G+9OYmAjLtLkxYCmcbMPY2wqurmthhQdXt4z3jBjmYFC6dU5Hii46hiN9/Ef6drOeiaDNymJdQNSZVNYC/etPwc/zL09WPW8MOX7nvWy2udY1+8wCq1TEDUt3tYbj/e3ls1LQq2aKZXI5iGJ3XvNtSsSRpYkkleoa/lXTFvs6VpMtqmRQ2oi2B8YB+IbcHke+MyDLSOFcqkY70oqxP4XR11kURsdV+vNc4244IiCJSLBobgbYxlrRpHZGYhSZQjTtqBBVl6Ecdf0xlyZbOTMwSZRKsrOzsgAAUigLJq6U3vsteo12RywJ0Ag70tbfLFTMZTNMxky2vW6FZV2OoaaFEkAEbDnj2GKg6JkUYYpWzGUk2JE/fGvDu2gb0d6Vn+Q8sWpXjWMwtHNOJQW0pEXGgk7noBvt1NbXWExRSpHk55hLFG0ZhVBu/et1PQG9QHq2/QCrluxcnlMxHmo8xnWCyhRrzDupHdlgKPO52GLaXZF1wXxkYZYIyJpWQgFFEzbir5+I/nhmYZez8vl4MmqCSaYRRKSFRTRYkgDoqsavegMTk4z3UQhIcr4ZQh1AHYkE10vjDMxk5M3l40VtEqurRPv4GHUDy3IPoTiLd74L60JHYkBTQ0+dRixeSSPMtG0h43C19eQw2LsqGMsYnzSq1lgZySTtyxF9R1/TbHLm853pSfIMCSfxIWDIeeNww48uvXoJmkAqLJyyOSaAAW9x1YjyOB5gsQ5ckrIICh7rSDpqqIIII22IPB59cQ6QZOK2dkWrd5JPy3Y/lzhEjZ90Us2WycVGwAXkO/QmgD14P7YqdjZ/J57ss9rRQiR1WRgZ31OSpN7n4Rt0Fb4MW1Y8kPy02QyUCw5CGRUOplEOWkdSb5tVI64CbMdnTSxSTy9w4JWPvNcDG+gujRobegxZzeXkljcz5mQt1EPgAOxBFb/M4wuwZs/n+0s7k85l5J+x9Pglz0IRroDTRqxueRe2Gllb8E5VSNybI5fMRxxyxlxE4aOmI0GtiK45r88RNmYMq3dOspChSxjSwg9fLj5bnGT2DqyPb2f7KiJlyqRpLErNf3fVsUsn4a3A/wAnFvtDLwZ5zC0rqrz94Ggm0EkJpK2D0qyPbCxalTegytWuQO0e6jRpFZlKziQEHkrGW/YHCjDM6syyAZeGSR5YyCCytqDAHofirfp15A/w/K5TKPkYXzJlzJKRGV2kCkaqNngaQxI8tticXmhzeYnzSQoIY2CLK2pWHBJ072CQ3UdSa23vgnkbkImpnkkEqxTSCMFSKOpgSf1AqhXTjFyNbWyFN72XO+HxwqkQjoDTWw6Cvf68+uEKKG5Ymzyvr74yvdmq0gxKGGyWxHwk7DfriZO9IBEA1aTZA2uuT54Y9adYUhiCSd/84LkEX5A2Ko/PCtIkzsxlHzGWVYndGZg9NGGUnjbaxdkH388Z3dyrnkSLs6aKwgSWWUFEZRvpFlrK2OBsKx6PWhQklTwSfSsZmcigczSTRtJTiOGKN9O5W7BsbnfcnatuuLhK9ClHsHsgqokURSRtGFhlWq8SqLJHmenoBjRgkaS6tVB8/TGHBlUKQHNJPDmdF/eEnppf5tytA1ZNEVzWL8fZ5Csi5/PjTSt+N6V5YJpWEbouTM6yeEndiCW4FemFRmYiN7lpOSpAB6bYTJ2esisHz+daySPxxV/LER5AbBM/n1WM0PxxQHy9vrlaSoe/Cp292WnbEERzEEjvlwWiTvWRS+25I3FdKxl/Zz7Njs4xZrMws2cjZ1WRWP4iHYgrwALPHvjf/h6gKf4jn9xtc49PT0wsZPfV/EM4fXvt6+WLU6jVkuFu6OWHMQZc/d5ZlWzpjkGtB6DcMBvxe3QDjCjF2lIhSTNPGWtSYIQv/wAi2Gy9m2Af4jnuCf8Aq89PL0/XAfcVkm8Ofz9Hcfj+W/l64lPxlV8JyOXh7MRky0R1sQ0jsWLynzJO5PucZjGSPJo0GVE6IREkaNTPMq6A4vnrvYNC8Xpuz4EiaSfMZmdKUBGlJDbUBQq/Y/niu2g58x5vLzL3rhYNGYOlGEdkAKQVYjWb38r4uotNsTQyPJtLJCyRZjKGFRu7B5DQKgk+IVueu5ryxrIGhjYRIxFbFt7N7k7+ZxXybvLlIzLJrc7ar5ot4uOvP54swqpQixe9i/bnGcpNs0jFJAyTSl20NITW5TYCsMXMOoruGb1Ym8c9AoKNWAoB59PzxKyAFviG54xOhUNlRKrSPhrjfj3xBgTWDbKO81UK3364GWJhCulnvT8/r++AAlMzm6RT4PFv+2D6KgmiQQklT4R8wPb63wPcQNL3vdjUPhYoNuSP3/XB6GYOba9v7gD++JeJgFKSMN/Eb9MNMZSaOTww6V7tSGWTV/KDYFfp7C/TFxgu9qpGq9r88DKCCU71tWwIrevq8RTEubYGxXluRscOTsIqjtMdkOABpI01Vk+eGSKjalVQTd7g/r88KZCxtZBaqSLF1fPU+WOaOSOUaz4jdN5b7YnkHolkVVUBNNfy/XuPliuyg6KTYk87euGOG7kXIb3F8+2FSoWVNTbgEKAdxxhoDtYCkHjisHGdTLWpiAL32PH98LKjX8RF1tfI8uMcLGlqIN3djr9fXSRgToS0LhCTG24vkFWAr1F4gZSIofvMUcheUyFG3Cn4R08h++HgDeywWuOMGqt3gpyffpv7Yaeh47AY6ChCtqDbcnzr69sNjUs7FQQoF7g1Yqv3+ucCIW7uNhptXNC7rnBwwsQ7MVLD+b/jCoTdBlCWtY/hNUByL88EgNeIUcDpKLat+Y/mPnf1xhThjXw7X8bm+T5YdCbGVL3fhCCx/UDX64hQ6UAjai2wvcm9+mK7SkoooDwnix1Aw+QhQhCgHXX64aYg1SdVNit9hp98Tok7ojQdr8JTz6X+WFFzob2J5PtjtdbgUQAeTzucHVjCkDiM2vrstYFIpwO9MYUBt1PqcL7xngaRjwLAGw4wyOR+4Q6jZN7flgGFGZgGGgCl5IPO3XHMstLaih72efT1GGMDp+NtzvxvwP74GBe8OtibsihVbYVUAgCRtShVYavy9sLk7wKwoGi249rxbO0hS9r8vX/nCQT3dA1Vce2CxCZGAe+l7nnf6H1ziE1GgRRY817fW3/GJkNHV1J+X1eA1sJEo1v5eowUNPYYV0HjoAr8W99cGXfvFcLuNqN8X9fpiA5Ph2ACg7D3wErMDqvfXXHrhIbYSSS6Gth4NR59Pb6/ZsbyBW1BQD0ojfCkJEhUcFmB9drxYYWoJ3ri/c74tIQSuJGAkCEDgAmz5dfr91tlwwBpV24LH/OGRb0pApjR2HVjeEyyssjKukAceEf4w0iW0f/Z"/>
          <p:cNvSpPr>
            <a:spLocks noChangeAspect="1" noChangeArrowheads="1"/>
          </p:cNvSpPr>
          <p:nvPr/>
        </p:nvSpPr>
        <p:spPr bwMode="auto">
          <a:xfrm>
            <a:off x="368300" y="-153988"/>
            <a:ext cx="923925" cy="9239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8" descr="data:image/jpeg;base64,/9j/4AAQSkZJRgABAQAAAQABAAD/2wCEAAkGBhMSERIUExIWFRUWFhwWFxgYFx4bGhcZGCEYGB4ZHCIbHycfIB0jHBoaIDIhIyopLCwuGyAxNTAqNScrLCkBCQoKDgwOGg8PGi0kHyQpLCkuLikvKSksLCksLCkpKSksLCwpLCopKSwpKSwpKS8sLCwpKSwpLCwpLCwpKSwsKf/AABEIAFsBGAMBIgACEQEDEQH/xAAbAAABBQEBAAAAAAAAAAAAAAACAQMEBQYAB//EADkQAQACAQMCBAUDAgQGAgMAAAECESEDEjEAQQQGIlEFEzJhcUKBkVKhBxRysSMzYsHR8YLhFSSS/8QAGQEAAwEBAQAAAAAAAAAAAAAAAAECAwQF/8QAJxEAAgICAgEDAwUAAAAAAAAAAAECERIhAzHwEyJBUaHhMkNhgZH/2gAMAwEAAhEDEQA/AKiGkBYO3bx+rjODEhM32w88uKWbsyrbKZWKMOCs7k25xzx03HMYUgEaWsQ7cOHGLwDbnjpZEf02I7hxxK6iY7n9q68k5grJ5qXGGP8Aq5xy0HsYvoQEGVlelK43crnuuH84zfSuoZRuW2wlHNiucFtF1VccvRoSku2lLlIaoq7q3H2XNvSAb+bLMgprdntu9W1TmwL24jZ7dJMapsLtlYCO3Hp4u6Je1dc6oLKSf1Mb7jXq4WIq/wBI3+OijFpqsDSC0hV2XZ754V730wB1NDfg9WWrKdsgLunMbvHZb6KWo0OIXSbvTX2S724/t0JJaLI816rDd+rNbjNA1Ee+Ojhp2FSw9vaFhgcfsd2/t0gOh4eW3DZeNvfT9PHejGLujN904i5zIGVfVI4aJerLeLsft0LAjZtZbQCN5WkwoX6VKBbGujnpF0qY5wxLAJF1ji+AQx36LEd/l8yvKjtp7p+pUYl4InHbpJRblGNoyoY1UKeKkZS7v/w9KcJLlb25zhccbLeItJnNF9LqRSsYr2aovB2os/N0fYsYkNS73MdqUnMQWilFarg9zPXGqB9LFkPpwscXjF3bdLV46EnD6i8c7Wyo+mxV5xxyl830jRZaGUCIg04MVecW1bnnLALaRT6oji5ZjHBHlTtfB9u9dFpRyhFqRzePen2ZJx93pJSslGosUJHZ7jlcFlf3+/XalpeKF2xSVU4BrNci97XJYgAOqygYal9W0/qs78dz7vv0elp7mUDc7n6t1UXaiHL93s546EgSdtAX6hbxmLkoDvjms54ca3GMo0SzGo82mbr9snSAGAOJG5lcvV/TZZce56f39+k216rtytxujK7qT9OMWlfno57r3M6G7JBiC4KO2Av7ne+m4Ciyflq28BHiKZy2/wB+50bALT+qqKaxdivZecVfYcYKekdIsKkCi/Za4aO6djhek1Woxq4nFfYQHJjn8mFPc4FMSUcgo1d5k0vbFZMYAw0MBDw3CFU1lzUbrJ+w3z9u/EioibqfSOJRitPBcar/AMdASG39XK4z/wBLtKxLLEvdm+3SsI0jbff0hcbuR7fbnl/PSANmOPUke5h+lu2IVnOKbQ79DWJRdwxzTE3NYHm8U/x2466Ey43JsazH7NU0AW9r5zR12/EGUMht3R9O3t2bwlXx39ugBBuQRMHF8ofqOxy45rL2OjhZkmbeBVCtrLFvbnPGS8nTmn4WaYwNVlpwksdwx2P1XR1IPh9mZjTckSj+b73z+1Y6aVgQGX9ML45xDhVDIRqV/fPCFBpxY4+pAjg9XIEon+428ZxfVp/+JU2smjsxvdd+3K055xwdM63w5jmIqyEod0qFBznFD37e/TpgRIK4CosY9gwcywHq7bTBzuorpZOSVxuqncXa3xZjPLf3qsnSQ0rdvdvCFS43ROzR7VWGnsb4aRykbbrHMhLoUFyt9+kB2wZRlJJRxklue1UOAq27b/J0EosXGfTmI1SjluyqKrpwYxJcVLAuRyCVHBju32vN2Py0iVGsvZa/POXm+2L6OgBlKQNv0+5ae8kO/qTbHgP47oZSjwMYtg04zbTa+oQrucmMdd0UAvh5G0jckYxxSjRmOLrK/i+/XauoSfUEoOLu2l22vfPtxcu3QwZbY5MROMq32HmzNV/9uasH9ct18hdWuL/DVGaxeK6AEjp0R25Yy9uZcIZ4rFH39sD/AJcGNEaPTHJGUQyBzZgMrePbPRFrgcyYyLutpZmhKc8d6UwsKpfqvJz+r1b0ws/SFv2Dv0AWPl74HPxMtWk02CEtRywjakQvlypwl595vmPy1LQjHU3mppydsJRKrDRK7NuHPDm+wu+UPi7Cc9P5UtQ1guOn6mO24FlggNLiufzYeafFSn8rwsdDUGUhCRtkuT0DY0tq1/52UU435ZdRxsxmnKHrWMhLjI+r2ldVf4jwfZ6clojGQspUX9QSauNcDtO6ZcdXvxHyV4nQ0zU2wlCBbGMrYUBuqgcXbbzfA9B4DyZ4nVh83dAUixJtSYKudsajKnGawXRxnhL6E4uxzy35YfEktXX1HShBpGMVxTtzZ6bPVzmg56Y8wfAXwk4DM1NPUH5cj0ylXqYIWOGPHJdBx1beS/Ea+m63hnw0tWMZLOkNksYucqpoasbFLHqF5y+J62pqEHTdGOkO2EglKYlMivSxwEasEbzg0cVjZftxM7vtKk3ENu4QkluSxqr4ur711ZfAPhEvETSEtu03SlPLGKoVtottKusXir6q/VxZ+d2arL+eTtS9+er/AMr/ABf5GoxIs46htqOZT/pYxKvuJeRvrOFN0yFV7HPjXlaWhpx1NPU+dGUyI1VXe2NRskX6Snv1Mj/hw0Jq6fzyNsAwoYuW63LnFZ/fpfMvxuRCOlp6U9GpGperChYsZBEF3eqrzjBWb6mx/wARNGt3yNT53FYICZu1vbX2usPv1tjFPz7GlQtooPg3k/50HU1NT5MN0oCxFbUkVJ2huKrmx4DqL8Z+By8Lqx0tRGMtuxDEj1RALuNZjVtYb6s/gPm2ENH5XiPWC6kZxjQkm2y7G5Oe4uDbmB5l+Mf5mZIhRBYRFNycq1wKcDwHLxEsa0S1GiqZkz6t0o2mC0w4JZ7Vnm8WdW3wvy1reJWUUjCLtucmmUbJRAiu36c5D1GXqonNSNDKHGLdra7qvIdv+51rPLHx7RfD/J1d0NkpTKg5iq27IuRXn7PfqYRTYoxTeyJ4DyXrT8R8qdRIkZzlK5jHJHZbTuR5P0vFdH8c8nS8PGEtF+dGVQsj67aqJUkSTuyd6+3U/W89EPFbo6UtTT2fKXAyq5rHdXDimrJXjpfFf4gaTqeGIabDQJb5ssIgmI/Zlu5t/wB9MYdFVAoPGeWPEaWjv1IFBTIlctPimVN8qtDm7e3VRMt20r+nkTJzj3p28B16X8Q+K6c9LXNHUdec4S26cD5iMjYYiNAyLZGM8035rrwkboJOLtrLREL4MI324fxnqJwUeiZJLoTTvbJVGUfqTmJYFGYgVivfnrtTUAqITjHCXfGULoDC13wc46KASuhK77g4E2hzF4UeFPcG58reDm6uhry05uhGZJYwdsQHagZ2Rak88L2epjHJiRWeI+DT0tNlLR1IQlSSlBI0+qILVSX93rVfD/8ADrUYb56kIzkbvlZEW73OecWBQ31rfjHi9L5Gp8ycJQ1IJAxLcyGqp9TdNntd9+qnS89aRAnqaUnVjCnbSKc5vBbfer79b+nGL39y1GPyVHwvyrraxJDaDVzcreSgXkB7NdQvFeDlpasoasaljFlSi3Uov9uO37dXnw3zjpT0yGrfzCck2RWE1ZSSLTwKUnY56oPMvxd8XrSnB2Q0okd2311cm3dwN8Ye/vUtKgajRF1teOmRZTDF5vmPOAc/v7PV/oeU5zhiYTkLUo4ioHNj27CdZKOjp7WQJjZp6i5xdJeUsKPxeOPSdH4rCelDUlo6zIiNQj9eFGItorZfv0QVhBJ9nn3j/C6hqy0dWRHU3bZkSxAaluKui+Q5vjrkCUnYkYCboxVe9Rfa+1l/7u63xE1NbW8RLbC1hGI8J23cylgEKyPt1X+Dk7Jxne1doyl6apviqG+3vzm+odWSNeJ8QTnztOKKqgKXIXaf7dKOXc1Iv32qY9ONxkUvOHk6XR0IkdxUm/qqvYDcZorudvx10CKF8KKrw3bHjKZ7nb9s2IXxMVJMqQNw3RGUadxxS5ffH36Tpsp2iJxll7qYptLzk/tT13QIGE47YhILC934iuGRfNc+509pacbKTcWXn6dzGqzbzhxZWa6TRGMY1ndEG8Vz3Mbdqpee/fCpcl24PdTmroqk/ga7dIAKUg3cWJSj6rtq7oODPe+/S6en2SkGQ4HtZXJVFVhMldASM+i5YWriCWNXkaQtyc9OmgoEm5OTBikM5rs8Dx+3QBqPIvjNPT1NWM60pakIxgqBuN0pRFaOYvbI8460Hx349peHl4YnI1NSGozQbkaaShJ/JuiU5a7VfWf8jfDNHU+fOcfm/KANKUfS2ybRxLij2vJddSvPfwrRPDQ1zSjpahPakTaTjPErI1/SN1ZT266IypfzXn9myvEtpfGtGcNaPhpviNXVhLbAi/qHMlAIm4zL3Au+ufj2lpw0/wDM7tCenAvTYypwRs2iSi01T6QzXVF5H8VEhraTqENSco7JNbpEY8e26LufxKy+n/P3xLSrQ09/zNQVkRT6ZRqpf6kMXxFfbpqSUdIbk6yss/gfmLS1460Yz+RKU94zSO6MqiZwX6Kafbm+qLz/APEdLVlo6cdSMpae5nKrLQowgvptziuSq6n+QPgek6OpqSiasibAjIJESJEoKq3m+aoxx1D88/CNHRnpS0oEHVjO4x9MRNtS9o3aVVKFd+iSbjl80S5PEyMdUe+6RgIplxGsyo5vN+71qP8AD7xEI62oNEtSFQkuJItgObSmmvpeOs5K25vpb4/SAOZLyblBEx78mh8ofA9PW1NWeub46cN3yk+retK3aGx9sp++XG6kqM49lr521oHhoQ1JQZ7xAxwSWiyisZ5HrD12jztltiXk9OPvTIwXj7PW280+X9B0DW0dM0tR1IQaupEk0yTX9I3Z2Eb6sdLyn4OnQfD2Ef8Amr6vayXuP7GCve5LLaetGrg5SZ5oReaJVzirY/pyu3iy/SrVZwWlpxsrdtQjx7Zv29y3vXT3jNNhqaoVUNSenniVKW8J6s3buF9h6Z+bHcw2tptuLVSc3lz+m1++c9YtUYjelp7b3RlbysfSWUyvjc81de1l9el+SY//AKUPkUTZS+Z77rfqeeK/vXXmkog4KpYsiSIKcA9wOOLu+vQPKPwPRPDR19WDPV1FgunKUdoqfpTDW5vPB1px7bL4+yg8/R0jxs9hGM3TN7HtqScss4wR7C5OqOMCmQQ2zN2eBa4vFOLMc3nra+I8hwfE6pKbDw5Am0jK57hjmPCxVW13e/CeL8j6RreHkTZ+HlPZPTn9W6pMalhzIDJfqeb9LlBykNxl2SP8PteP+X1NOE4x8QzZNyJSkNVKuaC8Viz7PVb/AIka2m62kRzqx05E0LpdrGLhpxLniNfatJ8S+F6c/Da0Z6Onpx04rpsQNrEdqNG2mj96evLpeHdv0ojx/qFrKrlM/cvpylUa8/wc/asQ9U/6bm3AjjLTSueBeex2Uv1HwPjdNjpz09SEdOMNsoCenacSz6WP7VXWC8qeBhq+J046hcWe4LKaisYlPG4zV87et35g+D6EtDVlqaOnH5Qy05EYiJkzEsGWNuenx9X5oOO9swfxKe7U1p6O3T05as5b5RaD3AqrZMhxh6haWh9U5thL0t0FU/hHiww0N3g/F/KlGWoi4Q5Dgq+z6r+3SzYunGDLNEqMyH+k/q9V5TjrPtkAfCfTGUxHuBxXLRzn29+ilr/L0RqMt7jK7uZerblwbsf+ba8QemJXyoCEYv1PJVHOQce69OxJTluX29U5AZwY+7WPwd3pCGdPVnOUZtyiXLaYldWBeA+/PFnXpul8SjqSjqQ1IxhWYxp/aStCcU8V15t4jQgw3fMow7o0Htu2g08e90cF9epR+C6GjpGkaOnKMjbKTE9XFq5bXPOMV1vxLs0haPNvjiamvraoRIsmReZSAxIOyt0P97em/wDK3mStJ6nMooX6cYt4q3Lfai+IfDI6XitWmoacvSr/AEtsbeY9q9y+TAR+JPztoM4xq2Mc3z9sXbu4/h6yl2yCH4jxsZO3cETgi8cvF3d2X74roSTH1baRz6j096fer/SJXvT1K1NPcu70UVtg7lV/iq5Oe/bLHiZWDHN4iUO9LaM0YeM8LntmxAamnGLxI7iobhr1dvV3znj8dL0Xzs1QYSpHBuuliNe+3nF9d0hDZpFCSMRI23WSVbY3e4az+elrs1qDK/Vi5X6kxd/fAdN6TUT0pZFH6qbx6Qy1/wC89GsVauLIzuc1DmI2pVVRjnvZ0wHdrW1SJfpT6cuHJzffN933bZGZVLbzW1SvdKxxhaszVdcwimAikVZJeGqwZd14b7e/TniBpwFGbUsPbDfp/j+/SA0Xkz4NKerPVNeekaVbpQK3brdnquO0I59KfT3yS/PHw7UI6Wr891tNdsSdemUl42xB3ZvFm2s9onkf4lqmqw0dL5sJnqPp2kfpblZVrHPvWepHnrxuumnp6uh8rSKnEJjGUsVcgoYf0197bOuj9svWJj553NFbt1rhbonOj0mH3PtjozSK22lDug2OOTGC6X8/ZwsdbJtWcwbXiorh7l+9LddullKvpJXKwFq4md3BVc59++OsCDU+Rfh+omrrHipaOkJFoi75ObqQn6iml9VHF9Medvg89Oenqy8RPUjMkRnIL/qYu0DawvgOPfqR5I8VrEtTS09CM9NplcgqWQyjFsOO+04rprzz4/XdSENTRdIBdIi7xULWgJMaPT+k9763u+Pzs01iZmOmG62NpuozBq6Av0pi7sznrReTfh2q+InLR1TTIRNzVhGXEGL6W63cgUN9nNWc7aAC1KquaTFf+/frUeS/Gz09aUdPTlqwnCmIl1G3c7qC2TFtBs/HWfH+pEx7Jnn7wviGGlqPiCelu9JGAf8AEdyScolXWaKb56qIed/F/LIR1C12kgJ6tAZLxZ77WvZerbz78Rlsh4aXh56eku4bjU2ANFKUKqOUjnBmjl5T8WRNV0XY5R+qMax6BsqrcX7U560nleipd6KiEit5czkkzX1A1VfS/d7p34c3KiWOfTeWQVaKXQ1/f26l/CfLet4qO7R05MYxIkppG6Cs90LPSd2+mvG/DZ6eox1IMWF4xjdZH9SSE/awfsYuLqyKYA5VjXpKiN3zZdYRv+W/bra+SfA+J09BmeIjp6U5y2RlBnm6U3SKyPDnn79YaMFzJoRwSldUP92xru5cdbvyl43Ul4f5T4eWtDTk7ZE4nOdstyC57XhL9+q4+9dlcfeyv8R8a8T4Lxet84+dvjHcNRhMp2MGqjXqNqe99nrvE/FtX4jLT8Po6Xy4xd6bvZkXJD0kezyuTgqn82eOnreI36uk6UgIRg5YRzKvYk87o/eu1n5R8wafhdd1Jx9Grpyi7T1oSikgxuz35bxnqr91ML3V6JvmPwXjfD6cDV12eg7YYd0YyjwS3A+rgvlPeus/8iLKJ24bWp4bA4v881ft1uvHeK/zeg+H8FGep6hnqT9MYHJS1a0Yj2976x3jfhmpoS2a0ZRlsN5us2o/RXNUljy56maff5Ca3oZ8N4Z1NTSjCUYylKLHtCLJMtStvkquPfr0bxPwSOtpy0dTW1tWUe+rK4LyXGiKcY/ut9eZaertSQOHEoyDi6kUfb2+/wBza/AfMviPGLo0QkQvU1SNSD05jFwLuxdhTKrrq+J/A4NdMyE3epaRKKg7YEkSmTbhMXVY/HRx2wkQRje0qCrWKuX6omO9F9aj4t5Z0DQNTQ1NWtKRujdrwXkt5tOHPfqi8F5X1tMdWWjKMIijLgGjJe6gvLXLht6lwroTi0MMIxmRgAy/VYpu9TnmNh3r+/Q/EBf+HGK+n8LzuyW3ePzXHU/4R5T8X4gnr6cYm5WLOVEsUVRKuOeFO50Or8M1YyY6sqnF+mLjgcrd+1v579GLQqZA8brMIx0y2Rm0sO4GKpxH/wB9ek+B+G6xomjLxEzUlH6iv+H/AKBitHGXtZV4w2n4eMB2t7sDdUW3V5of49669E8D4jxLoE5aEWZH03Pay9rsuNgWWft1rxXsuB5x474Q6erM1ZDKM9vCRIl1XZcsrc59+k1ahGX6QRsC8UH8vU3xvjJy1Zb/AEzVJlAsqt/iq/ag79Z74h46MpACkc4w7vp23zWa28DX56zfZA14fRFGUjPps/8Aju3Ru1XhOnvkxuMqOL2nuJ6sYr7cuT79NRP+lxuV+nNh9Lxiv456fgCFLtsXa8SaMVWCu1VtbOsmSdHC7YkvVhGngFDHZI3Y+/37oIxeVEfvdZbMlcVdf2c9L0gA8P2qXaPMbzIGleK459/t0upps8fVG7ZXfpJDcU/Yzxd830kajCIijG5FU0f01lC7syDfaul8TARZSJF7f3P2rOf45ezAKBJRFB4tsku5RwsKOl1NCqpltFX1W7o8IOW6ZYrv0wEaoVyvpLHafnnvWM/miRGGCpIOd1XsGserjdh/7dIDUeSfjOloauuart+YRTVWw+r0r2sbviy2sPUjzz5g0dTRjo6S6qPzGcX0m0Sr73u/TwHN9YxsfWeleajV3tMZsbebjWSumdTT9Kju95PM27N27iuaPtXWvqPHEalqhzc5luxSOwAj/qklxoO+f567VhGYxiFx9LYNF047/lvu9npJUSl6qldv9UYVEp7uOPZeklpLAC0QpC6yuAK9IWF5uXfrKhGu8o/F9A09TRmulv1FJ1QpExeKxEwhd1novOnxnS1vk6ejqbiCrO6FTYQzW7JbwcX36yupuVpycKoPO3LnArXD+MPT1DNy9O36RuVcvA5lTxTydXlqis3VAjnDKVlxCILusrsVm82c+2dX/h78V0tOWrGepGLqESMv0+neVuQpXJf9PbvlhUtwxaqjaIP1f0otId3OTopSbsHNnBY8Ntfsd81jpRlixJ07N15t+P6MY+HhCcfEThrQ1JEZRVIXY9lbCj8v3tZ+aPCkvm/5kRiMdIxNasCLnc/79+vLmLxvpaMt0Nsc54zyns9lZ+XElL1bUuwLbBe/s+2ctdaepZfqO2zf+WfMOg+H+VLV/wAvKOrOWXaS3SlOrfYlSOSjt1QeevjGnr68fl7ZQiEJT7Syyp/6Cwznmu/VGeGc1Fojt3Ng71lIs7rjl4H366WiEdqe8ZEcr+kP9Se2cHvmXyWqJcm1QctM9UdmSVIV34wneJlxl7Udbvyt8d0P8rp6L4g0pacnmRHeXJ/VV4cnImeTrBQsjhZRSimwChAeW+7nHbPQ6gqG27C6rvbgC2THNmc4wdKMsQi8XZe+dfisNbxG/RRjGEfUZtLbDve8BfZe1dUTJjZ6a/p2LlY0X/T9ygr36XQmYtw4q8SjxUXhrN+zYnfpYLHbJc2ysbjVe6VGwOMXfdOk3btkt2a/yd8b0Y6EtLW1IaUmd7rdqpHF8WVVX7d8dRfPfxfS1ZaUdOZL5UZDNvbK9t5BXbRaH6mrz1moyiWRK/SVgkS254swoJXN9HGSuR7di3gKfdsPtR9+nnqqKzdUNLktY0LIQkmyj/TWFso/F4s/g/xHU0NYlA+Y/Sxv000MWrY5yfcxjHVfJTJ9UnbVBG0/TfKoAPcO7YMvVGiXoC9rdgv4/SpfL1KdO0SjU+N85kmAxIaUdSMtWMXfKQJLNBEjj8tHFN6qXxnR04y1XXhLTrEdxJaBoObR4q85rrybQ8PBCpYW0DFHqB/f3/bPTv8AlGhdMG2aSxyu5cZjlM5rrX1fqaLkaPQ/gPm7wuppaUJz+TPSiG3NSiVmL3APzh/PVR8d8fHxGtLViJFiEVrJwLjF+z/03VdZLW0o7i2qbJdgfSLxzRW6hf26KMNQ2xuX7t57/wDr7V+F6lic21RdaUc8lKVG73I7vVjG4Bz7/wA7yXmjwj/xZ+JhDaXKC5Obxy59hv7deRs5yyqZx6j9S5XFWJQ9+OlIlOJSosi2Ld3Fs3Hq/vhvoU6CM8Sy8w+YnX1tWWnUIyld7bZRRBscyaWhvP26r9HSYqcVQt1t4bvhs3Z5P3weyKhF9ISAj6a91ouC3XfPF56OM023OMZXnOGS1Z7BxnnlcdQ5WTdgTwizx3qPeIpTHL7c3x3vpKJbrw5SJVj9VS9O3A9rOOXpdOpG03UAxotbQyOaaUlymTGOjnNoaPvQfkr7f7U89SIDVhFJm0Nsbtqy6Y04BzLHuGc9L0OtDjfufVuI3bcbZJXYaU+nlel6aASKURs+miXYxxT6mjK9vx0UdI9Mvpjz6nINcYJWu4QGub948D0x+4D/AAv7dH4ebL5c5Nylvi/iO+scFe50AOMZWG6NrSr6ryijz2/t0kYCO2iLaP8AUOSgRzkujGTk6Lw3q0blluWf9I1/sfx09q6QNhnBffsf7KdArGqsSIqxVuLVOVpc3x2cYemq3SZGMuaPVJQjinJn+ccnUmUR1EQ+uuOxFQ/Zz1B8bJuJbSlltZE/2D+OhDH2IDHgI0m7EZB9doqlLu5r89c6u1lKJJrPsMmhk2+pxFa53d3hskyW3vpx/a3H4+3fpiWvI09WY+qLIH2+ntx3f56dASYSjtpiWO238UubrmQHFe/PRyraOSgy9lr1SAc1zbx3ek8NmTHsQjR7Xf8A4P46TU9JGsb2JL7jFf8AfPUgObou4oo7KO9D84Rwjg79um5zBlVbYud2WhvBEViF/i3o9HTHLm7v9rP+3R+Hj/wn93+BT++enQDWhAZVkT2T0005BH00U+ydKaaRrcFCyC9pi75r+69s46HU1mWpCC+mUdqcWVdY+/TcNVDRy+pkP3plV/f789IB6cSXpuLEbkRu6KxYpx2Qe3Q6kMNUjjEar+nbFwibuM1JS6rpk1H5GpK6YkqTFVUT+3Tmu7du3Fy7HtFl/ur+/QAcpepqJuWs8X9SYMYpZSC8nbpNKd1n1biNFJblSzEeXc9FoaikC8RjKv8A4gmeWvv0tf8AGTsxyf8A9dAHQ1Cn2prsuFJJIxKxS+gNWBG9pdkeMpxeDktK93Pv1J1/CxAorl5efU/vk6Y1WpaQcJK/vi/93oATS06NpFT/AJYSSTHtt9rcd/1PtXSQmLG62yaNvNLmyQVFKz3r74i+A8TKUIq5+YR4Pp2mPxjqbq/8r9ov85f9umAu6JtKKlWBDYt+7lUACuno6BLTvF2WuCSS5LyJFxzjHUTUjRZhAf7HTMpWSvOzUjGPsEtllcN/e+hAW2w3WzijJRZP07GXdwDnNHa8nTUYwXc7N20IVG4lexaXtzzgCvbqr1/ESHVqT6X054sXp3Vj69M7O9TssTD+3TGTZbBDbGRco5b9DQLfGBK+lOE66WqG6iB6dzdbrskV+mUqYyoTg6rpaiOMbXTo7cSeOpsXM3vb/Yv8c9FgPstM7iXBi4dy4CSHZ5cBf36XT1CpbtsR9Vx/SWF3mxBce3UHwOiSikiwU/a06TxwR+YRArTlIo4b5/u/z0WBJ0NgyGBi5BJG5KtYxV0ie2e3TulspxFpuQIDELxtGy1/nqr8Hqq6Vv1b1+7nP5/HTuv6YylHEjdT+8TjjhToET9PU08R9DcW5rzSAJdlio9+o2vI3BpkS4kq4jaZI1ba9vx02aRn7OM/v0/4PTN0ysbq/ZQr+OhgM3ZKo8g2BxY2RSzI+mVcX3rpOnZTX5ZeBk/9v3x13SsD/9k="/>
          <p:cNvSpPr>
            <a:spLocks noChangeAspect="1" noChangeArrowheads="1"/>
          </p:cNvSpPr>
          <p:nvPr/>
        </p:nvSpPr>
        <p:spPr bwMode="auto">
          <a:xfrm>
            <a:off x="63500" y="-428625"/>
            <a:ext cx="2667000" cy="8667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0" descr="data:image/jpeg;base64,/9j/4AAQSkZJRgABAQAAAQABAAD/2wCEAAkGBhMSERIUExIWFRUWFhwWFxgYFx4bGhcZGCEYGB4ZHCIbHycfIB0jHBoaIDIhIyopLCwuGyAxNTAqNScrLCkBCQoKDgwOGg8PGi0kHyQpLCkuLikvKSksLCksLCkpKSksLCwpLCopKSwpKSwpKS8sLCwpKSwpLCwpLCwpKSwsKf/AABEIAFsBGAMBIgACEQEDEQH/xAAbAAABBQEBAAAAAAAAAAAAAAACAQMEBQYAB//EADkQAQACAQMCBAUDAgQGAgMAAAECESEDEjEAQQQGIlEFEzJhcUKBkVKhBxRysSMzYsHR8YLhFSSS/8QAGQEAAwEBAQAAAAAAAAAAAAAAAAECAwQF/8QAJxEAAgICAgEDAwUAAAAAAAAAAAECERIhAzHwEyJBUaHhMkNhgZH/2gAMAwEAAhEDEQA/AKiGkBYO3bx+rjODEhM32w88uKWbsyrbKZWKMOCs7k25xzx03HMYUgEaWsQ7cOHGLwDbnjpZEf02I7hxxK6iY7n9q68k5grJ5qXGGP8Aq5xy0HsYvoQEGVlelK43crnuuH84zfSuoZRuW2wlHNiucFtF1VccvRoSku2lLlIaoq7q3H2XNvSAb+bLMgprdntu9W1TmwL24jZ7dJMapsLtlYCO3Hp4u6Je1dc6oLKSf1Mb7jXq4WIq/wBI3+OijFpqsDSC0hV2XZ754V730wB1NDfg9WWrKdsgLunMbvHZb6KWo0OIXSbvTX2S724/t0JJaLI816rDd+rNbjNA1Ee+Ojhp2FSw9vaFhgcfsd2/t0gOh4eW3DZeNvfT9PHejGLujN904i5zIGVfVI4aJerLeLsft0LAjZtZbQCN5WkwoX6VKBbGujnpF0qY5wxLAJF1ji+AQx36LEd/l8yvKjtp7p+pUYl4InHbpJRblGNoyoY1UKeKkZS7v/w9KcJLlb25zhccbLeItJnNF9LqRSsYr2aovB2os/N0fYsYkNS73MdqUnMQWilFarg9zPXGqB9LFkPpwscXjF3bdLV46EnD6i8c7Wyo+mxV5xxyl830jRZaGUCIg04MVecW1bnnLALaRT6oji5ZjHBHlTtfB9u9dFpRyhFqRzePen2ZJx93pJSslGosUJHZ7jlcFlf3+/XalpeKF2xSVU4BrNci97XJYgAOqygYal9W0/qs78dz7vv0elp7mUDc7n6t1UXaiHL93s546EgSdtAX6hbxmLkoDvjms54ca3GMo0SzGo82mbr9snSAGAOJG5lcvV/TZZce56f39+k216rtytxujK7qT9OMWlfno57r3M6G7JBiC4KO2Av7ne+m4Ciyflq28BHiKZy2/wB+50bALT+qqKaxdivZecVfYcYKekdIsKkCi/Za4aO6djhek1Woxq4nFfYQHJjn8mFPc4FMSUcgo1d5k0vbFZMYAw0MBDw3CFU1lzUbrJ+w3z9u/EioibqfSOJRitPBcar/AMdASG39XK4z/wBLtKxLLEvdm+3SsI0jbff0hcbuR7fbnl/PSANmOPUke5h+lu2IVnOKbQ79DWJRdwxzTE3NYHm8U/x2466Ey43JsazH7NU0AW9r5zR12/EGUMht3R9O3t2bwlXx39ugBBuQRMHF8ofqOxy45rL2OjhZkmbeBVCtrLFvbnPGS8nTmn4WaYwNVlpwksdwx2P1XR1IPh9mZjTckSj+b73z+1Y6aVgQGX9ML45xDhVDIRqV/fPCFBpxY4+pAjg9XIEon+428ZxfVp/+JU2smjsxvdd+3K055xwdM63w5jmIqyEod0qFBznFD37e/TpgRIK4CosY9gwcywHq7bTBzuorpZOSVxuqncXa3xZjPLf3qsnSQ0rdvdvCFS43ROzR7VWGnsb4aRykbbrHMhLoUFyt9+kB2wZRlJJRxklue1UOAq27b/J0EosXGfTmI1SjluyqKrpwYxJcVLAuRyCVHBju32vN2Py0iVGsvZa/POXm+2L6OgBlKQNv0+5ae8kO/qTbHgP47oZSjwMYtg04zbTa+oQrucmMdd0UAvh5G0jckYxxSjRmOLrK/i+/XauoSfUEoOLu2l22vfPtxcu3QwZbY5MROMq32HmzNV/9uasH9ct18hdWuL/DVGaxeK6AEjp0R25Yy9uZcIZ4rFH39sD/AJcGNEaPTHJGUQyBzZgMrePbPRFrgcyYyLutpZmhKc8d6UwsKpfqvJz+r1b0ws/SFv2Dv0AWPl74HPxMtWk02CEtRywjakQvlypwl595vmPy1LQjHU3mppydsJRKrDRK7NuHPDm+wu+UPi7Cc9P5UtQ1guOn6mO24FlggNLiufzYeafFSn8rwsdDUGUhCRtkuT0DY0tq1/52UU435ZdRxsxmnKHrWMhLjI+r2ldVf4jwfZ6clojGQspUX9QSauNcDtO6ZcdXvxHyV4nQ0zU2wlCBbGMrYUBuqgcXbbzfA9B4DyZ4nVh83dAUixJtSYKudsajKnGawXRxnhL6E4uxzy35YfEktXX1HShBpGMVxTtzZ6bPVzmg56Y8wfAXwk4DM1NPUH5cj0ylXqYIWOGPHJdBx1beS/Ea+m63hnw0tWMZLOkNksYucqpoasbFLHqF5y+J62pqEHTdGOkO2EglKYlMivSxwEasEbzg0cVjZftxM7vtKk3ENu4QkluSxqr4ur711ZfAPhEvETSEtu03SlPLGKoVtottKusXir6q/VxZ+d2arL+eTtS9+er/AMr/ABf5GoxIs46htqOZT/pYxKvuJeRvrOFN0yFV7HPjXlaWhpx1NPU+dGUyI1VXe2NRskX6Snv1Mj/hw0Jq6fzyNsAwoYuW63LnFZ/fpfMvxuRCOlp6U9GpGperChYsZBEF3eqrzjBWb6mx/wARNGt3yNT53FYICZu1vbX2usPv1tjFPz7GlQtooPg3k/50HU1NT5MN0oCxFbUkVJ2huKrmx4DqL8Z+By8Lqx0tRGMtuxDEj1RALuNZjVtYb6s/gPm2ENH5XiPWC6kZxjQkm2y7G5Oe4uDbmB5l+Mf5mZIhRBYRFNycq1wKcDwHLxEsa0S1GiqZkz6t0o2mC0w4JZ7Vnm8WdW3wvy1reJWUUjCLtucmmUbJRAiu36c5D1GXqonNSNDKHGLdra7qvIdv+51rPLHx7RfD/J1d0NkpTKg5iq27IuRXn7PfqYRTYoxTeyJ4DyXrT8R8qdRIkZzlK5jHJHZbTuR5P0vFdH8c8nS8PGEtF+dGVQsj67aqJUkSTuyd6+3U/W89EPFbo6UtTT2fKXAyq5rHdXDimrJXjpfFf4gaTqeGIabDQJb5ssIgmI/Zlu5t/wB9MYdFVAoPGeWPEaWjv1IFBTIlctPimVN8qtDm7e3VRMt20r+nkTJzj3p28B16X8Q+K6c9LXNHUdec4S26cD5iMjYYiNAyLZGM8035rrwkboJOLtrLREL4MI324fxnqJwUeiZJLoTTvbJVGUfqTmJYFGYgVivfnrtTUAqITjHCXfGULoDC13wc46KASuhK77g4E2hzF4UeFPcG58reDm6uhry05uhGZJYwdsQHagZ2Rak88L2epjHJiRWeI+DT0tNlLR1IQlSSlBI0+qILVSX93rVfD/8ADrUYb56kIzkbvlZEW73OecWBQ31rfjHi9L5Gp8ycJQ1IJAxLcyGqp9TdNntd9+qnS89aRAnqaUnVjCnbSKc5vBbfer79b+nGL39y1GPyVHwvyrraxJDaDVzcreSgXkB7NdQvFeDlpasoasaljFlSi3Uov9uO37dXnw3zjpT0yGrfzCck2RWE1ZSSLTwKUnY56oPMvxd8XrSnB2Q0okd2311cm3dwN8Ye/vUtKgajRF1teOmRZTDF5vmPOAc/v7PV/oeU5zhiYTkLUo4ioHNj27CdZKOjp7WQJjZp6i5xdJeUsKPxeOPSdH4rCelDUlo6zIiNQj9eFGItorZfv0QVhBJ9nn3j/C6hqy0dWRHU3bZkSxAaluKui+Q5vjrkCUnYkYCboxVe9Rfa+1l/7u63xE1NbW8RLbC1hGI8J23cylgEKyPt1X+Dk7Jxne1doyl6apviqG+3vzm+odWSNeJ8QTnztOKKqgKXIXaf7dKOXc1Iv32qY9ONxkUvOHk6XR0IkdxUm/qqvYDcZorudvx10CKF8KKrw3bHjKZ7nb9s2IXxMVJMqQNw3RGUadxxS5ffH36Tpsp2iJxll7qYptLzk/tT13QIGE47YhILC934iuGRfNc+509pacbKTcWXn6dzGqzbzhxZWa6TRGMY1ndEG8Vz3Mbdqpee/fCpcl24PdTmroqk/ga7dIAKUg3cWJSj6rtq7oODPe+/S6en2SkGQ4HtZXJVFVhMldASM+i5YWriCWNXkaQtyc9OmgoEm5OTBikM5rs8Dx+3QBqPIvjNPT1NWM60pakIxgqBuN0pRFaOYvbI8460Hx349peHl4YnI1NSGozQbkaaShJ/JuiU5a7VfWf8jfDNHU+fOcfm/KANKUfS2ybRxLij2vJddSvPfwrRPDQ1zSjpahPakTaTjPErI1/SN1ZT266IypfzXn9myvEtpfGtGcNaPhpviNXVhLbAi/qHMlAIm4zL3Au+ufj2lpw0/wDM7tCenAvTYypwRs2iSi01T6QzXVF5H8VEhraTqENSco7JNbpEY8e26LufxKy+n/P3xLSrQ09/zNQVkRT6ZRqpf6kMXxFfbpqSUdIbk6yss/gfmLS1460Yz+RKU94zSO6MqiZwX6Kafbm+qLz/APEdLVlo6cdSMpae5nKrLQowgvptziuSq6n+QPgek6OpqSiasibAjIJESJEoKq3m+aoxx1D88/CNHRnpS0oEHVjO4x9MRNtS9o3aVVKFd+iSbjl80S5PEyMdUe+6RgIplxGsyo5vN+71qP8AD7xEI62oNEtSFQkuJItgObSmmvpeOs5K25vpb4/SAOZLyblBEx78mh8ofA9PW1NWeub46cN3yk+retK3aGx9sp++XG6kqM49lr521oHhoQ1JQZ7xAxwSWiyisZ5HrD12jztltiXk9OPvTIwXj7PW280+X9B0DW0dM0tR1IQaupEk0yTX9I3Z2Eb6sdLyn4OnQfD2Ef8Amr6vayXuP7GCve5LLaetGrg5SZ5oReaJVzirY/pyu3iy/SrVZwWlpxsrdtQjx7Zv29y3vXT3jNNhqaoVUNSenniVKW8J6s3buF9h6Z+bHcw2tptuLVSc3lz+m1++c9YtUYjelp7b3RlbysfSWUyvjc81de1l9el+SY//AKUPkUTZS+Z77rfqeeK/vXXmkog4KpYsiSIKcA9wOOLu+vQPKPwPRPDR19WDPV1FgunKUdoqfpTDW5vPB1px7bL4+yg8/R0jxs9hGM3TN7HtqScss4wR7C5OqOMCmQQ2zN2eBa4vFOLMc3nra+I8hwfE6pKbDw5Am0jK57hjmPCxVW13e/CeL8j6RreHkTZ+HlPZPTn9W6pMalhzIDJfqeb9LlBykNxl2SP8PteP+X1NOE4x8QzZNyJSkNVKuaC8Viz7PVb/AIka2m62kRzqx05E0LpdrGLhpxLniNfatJ8S+F6c/Da0Z6Onpx04rpsQNrEdqNG2mj96evLpeHdv0ojx/qFrKrlM/cvpylUa8/wc/asQ9U/6bm3AjjLTSueBeex2Uv1HwPjdNjpz09SEdOMNsoCenacSz6WP7VXWC8qeBhq+J046hcWe4LKaisYlPG4zV87et35g+D6EtDVlqaOnH5Qy05EYiJkzEsGWNuenx9X5oOO9swfxKe7U1p6O3T05as5b5RaD3AqrZMhxh6haWh9U5thL0t0FU/hHiww0N3g/F/KlGWoi4Q5Dgq+z6r+3SzYunGDLNEqMyH+k/q9V5TjrPtkAfCfTGUxHuBxXLRzn29+ilr/L0RqMt7jK7uZerblwbsf+ba8QemJXyoCEYv1PJVHOQce69OxJTluX29U5AZwY+7WPwd3pCGdPVnOUZtyiXLaYldWBeA+/PFnXpul8SjqSjqQ1IxhWYxp/aStCcU8V15t4jQgw3fMow7o0Htu2g08e90cF9epR+C6GjpGkaOnKMjbKTE9XFq5bXPOMV1vxLs0haPNvjiamvraoRIsmReZSAxIOyt0P97em/wDK3mStJ6nMooX6cYt4q3Lfai+IfDI6XitWmoacvSr/AEtsbeY9q9y+TAR+JPztoM4xq2Mc3z9sXbu4/h6yl2yCH4jxsZO3cETgi8cvF3d2X74roSTH1baRz6j096fer/SJXvT1K1NPcu70UVtg7lV/iq5Oe/bLHiZWDHN4iUO9LaM0YeM8LntmxAamnGLxI7iobhr1dvV3znj8dL0Xzs1QYSpHBuuliNe+3nF9d0hDZpFCSMRI23WSVbY3e4az+elrs1qDK/Vi5X6kxd/fAdN6TUT0pZFH6qbx6Qy1/wC89GsVauLIzuc1DmI2pVVRjnvZ0wHdrW1SJfpT6cuHJzffN933bZGZVLbzW1SvdKxxhaszVdcwimAikVZJeGqwZd14b7e/TniBpwFGbUsPbDfp/j+/SA0Xkz4NKerPVNeekaVbpQK3brdnquO0I59KfT3yS/PHw7UI6Wr891tNdsSdemUl42xB3ZvFm2s9onkf4lqmqw0dL5sJnqPp2kfpblZVrHPvWepHnrxuumnp6uh8rSKnEJjGUsVcgoYf0197bOuj9svWJj553NFbt1rhbonOj0mH3PtjozSK22lDug2OOTGC6X8/ZwsdbJtWcwbXiorh7l+9LddullKvpJXKwFq4md3BVc59++OsCDU+Rfh+omrrHipaOkJFoi75ObqQn6iml9VHF9Medvg89Oenqy8RPUjMkRnIL/qYu0DawvgOPfqR5I8VrEtTS09CM9NplcgqWQyjFsOO+04rprzz4/XdSENTRdIBdIi7xULWgJMaPT+k9763u+Pzs01iZmOmG62NpuozBq6Av0pi7sznrReTfh2q+InLR1TTIRNzVhGXEGL6W63cgUN9nNWc7aAC1KquaTFf+/frUeS/Gz09aUdPTlqwnCmIl1G3c7qC2TFtBs/HWfH+pEx7Jnn7wviGGlqPiCelu9JGAf8AEdyScolXWaKb56qIed/F/LIR1C12kgJ6tAZLxZ77WvZerbz78Rlsh4aXh56eku4bjU2ANFKUKqOUjnBmjl5T8WRNV0XY5R+qMax6BsqrcX7U560nleipd6KiEit5czkkzX1A1VfS/d7p34c3KiWOfTeWQVaKXQ1/f26l/CfLet4qO7R05MYxIkppG6Cs90LPSd2+mvG/DZ6eox1IMWF4xjdZH9SSE/awfsYuLqyKYA5VjXpKiN3zZdYRv+W/bra+SfA+J09BmeIjp6U5y2RlBnm6U3SKyPDnn79YaMFzJoRwSldUP92xru5cdbvyl43Ul4f5T4eWtDTk7ZE4nOdstyC57XhL9+q4+9dlcfeyv8R8a8T4Lxet84+dvjHcNRhMp2MGqjXqNqe99nrvE/FtX4jLT8Po6Xy4xd6bvZkXJD0kezyuTgqn82eOnreI36uk6UgIRg5YRzKvYk87o/eu1n5R8wafhdd1Jx9Grpyi7T1oSikgxuz35bxnqr91ML3V6JvmPwXjfD6cDV12eg7YYd0YyjwS3A+rgvlPeus/8iLKJ24bWp4bA4v881ft1uvHeK/zeg+H8FGep6hnqT9MYHJS1a0Yj2976x3jfhmpoS2a0ZRlsN5us2o/RXNUljy56maff5Ca3oZ8N4Z1NTSjCUYylKLHtCLJMtStvkquPfr0bxPwSOtpy0dTW1tWUe+rK4LyXGiKcY/ut9eZaertSQOHEoyDi6kUfb2+/wBza/AfMviPGLo0QkQvU1SNSD05jFwLuxdhTKrrq+J/A4NdMyE3epaRKKg7YEkSmTbhMXVY/HRx2wkQRje0qCrWKuX6omO9F9aj4t5Z0DQNTQ1NWtKRujdrwXkt5tOHPfqi8F5X1tMdWWjKMIijLgGjJe6gvLXLht6lwroTi0MMIxmRgAy/VYpu9TnmNh3r+/Q/EBf+HGK+n8LzuyW3ePzXHU/4R5T8X4gnr6cYm5WLOVEsUVRKuOeFO50Or8M1YyY6sqnF+mLjgcrd+1v579GLQqZA8brMIx0y2Rm0sO4GKpxH/wB9ek+B+G6xomjLxEzUlH6iv+H/AKBitHGXtZV4w2n4eMB2t7sDdUW3V5of49669E8D4jxLoE5aEWZH03Pay9rsuNgWWft1rxXsuB5x474Q6erM1ZDKM9vCRIl1XZcsrc59+k1ahGX6QRsC8UH8vU3xvjJy1Zb/AEzVJlAsqt/iq/ag79Z74h46MpACkc4w7vp23zWa28DX56zfZA14fRFGUjPps/8Aju3Ru1XhOnvkxuMqOL2nuJ6sYr7cuT79NRP+lxuV+nNh9Lxiv456fgCFLtsXa8SaMVWCu1VtbOsmSdHC7YkvVhGngFDHZI3Y+/37oIxeVEfvdZbMlcVdf2c9L0gA8P2qXaPMbzIGleK459/t0upps8fVG7ZXfpJDcU/Yzxd830kajCIijG5FU0f01lC7syDfaul8TARZSJF7f3P2rOf45ezAKBJRFB4tsku5RwsKOl1NCqpltFX1W7o8IOW6ZYrv0wEaoVyvpLHafnnvWM/miRGGCpIOd1XsGserjdh/7dIDUeSfjOloauuart+YRTVWw+r0r2sbviy2sPUjzz5g0dTRjo6S6qPzGcX0m0Sr73u/TwHN9YxsfWeleajV3tMZsbebjWSumdTT9Kju95PM27N27iuaPtXWvqPHEalqhzc5luxSOwAj/qklxoO+f567VhGYxiFx9LYNF047/lvu9npJUSl6qldv9UYVEp7uOPZeklpLAC0QpC6yuAK9IWF5uXfrKhGu8o/F9A09TRmulv1FJ1QpExeKxEwhd1novOnxnS1vk6ejqbiCrO6FTYQzW7JbwcX36yupuVpycKoPO3LnArXD+MPT1DNy9O36RuVcvA5lTxTydXlqis3VAjnDKVlxCILusrsVm82c+2dX/h78V0tOWrGepGLqESMv0+neVuQpXJf9PbvlhUtwxaqjaIP1f0otId3OTopSbsHNnBY8Ntfsd81jpRlixJ07N15t+P6MY+HhCcfEThrQ1JEZRVIXY9lbCj8v3tZ+aPCkvm/5kRiMdIxNasCLnc/79+vLmLxvpaMt0Nsc54zyns9lZ+XElL1bUuwLbBe/s+2ctdaepZfqO2zf+WfMOg+H+VLV/wAvKOrOWXaS3SlOrfYlSOSjt1QeevjGnr68fl7ZQiEJT7Syyp/6Cwznmu/VGeGc1Fojt3Ng71lIs7rjl4H366WiEdqe8ZEcr+kP9Se2cHvmXyWqJcm1QctM9UdmSVIV34wneJlxl7Udbvyt8d0P8rp6L4g0pacnmRHeXJ/VV4cnImeTrBQsjhZRSimwChAeW+7nHbPQ6gqG27C6rvbgC2THNmc4wdKMsQi8XZe+dfisNbxG/RRjGEfUZtLbDve8BfZe1dUTJjZ6a/p2LlY0X/T9ygr36XQmYtw4q8SjxUXhrN+zYnfpYLHbJc2ysbjVe6VGwOMXfdOk3btkt2a/yd8b0Y6EtLW1IaUmd7rdqpHF8WVVX7d8dRfPfxfS1ZaUdOZL5UZDNvbK9t5BXbRaH6mrz1moyiWRK/SVgkS254swoJXN9HGSuR7di3gKfdsPtR9+nnqqKzdUNLktY0LIQkmyj/TWFso/F4s/g/xHU0NYlA+Y/Sxv000MWrY5yfcxjHVfJTJ9UnbVBG0/TfKoAPcO7YMvVGiXoC9rdgv4/SpfL1KdO0SjU+N85kmAxIaUdSMtWMXfKQJLNBEjj8tHFN6qXxnR04y1XXhLTrEdxJaBoObR4q85rrybQ8PBCpYW0DFHqB/f3/bPTv8AlGhdMG2aSxyu5cZjlM5rrX1fqaLkaPQ/gPm7wuppaUJz+TPSiG3NSiVmL3APzh/PVR8d8fHxGtLViJFiEVrJwLjF+z/03VdZLW0o7i2qbJdgfSLxzRW6hf26KMNQ2xuX7t57/wDr7V+F6lic21RdaUc8lKVG73I7vVjG4Bz7/wA7yXmjwj/xZ+JhDaXKC5Obxy59hv7deRs5yyqZx6j9S5XFWJQ9+OlIlOJSosi2Ld3Fs3Hq/vhvoU6CM8Sy8w+YnX1tWWnUIyld7bZRRBscyaWhvP26r9HSYqcVQt1t4bvhs3Z5P3weyKhF9ISAj6a91ouC3XfPF56OM023OMZXnOGS1Z7BxnnlcdQ5WTdgTwizx3qPeIpTHL7c3x3vpKJbrw5SJVj9VS9O3A9rOOXpdOpG03UAxotbQyOaaUlymTGOjnNoaPvQfkr7f7U89SIDVhFJm0Nsbtqy6Y04BzLHuGc9L0OtDjfufVuI3bcbZJXYaU+nlel6aASKURs+miXYxxT6mjK9vx0UdI9Mvpjz6nINcYJWu4QGub948D0x+4D/AAv7dH4ebL5c5Nylvi/iO+scFe50AOMZWG6NrSr6ryijz2/t0kYCO2iLaP8AUOSgRzkujGTk6Lw3q0blluWf9I1/sfx09q6QNhnBffsf7KdArGqsSIqxVuLVOVpc3x2cYemq3SZGMuaPVJQjinJn+ccnUmUR1EQ+uuOxFQ/Zz1B8bJuJbSlltZE/2D+OhDH2IDHgI0m7EZB9doqlLu5r89c6u1lKJJrPsMmhk2+pxFa53d3hskyW3vpx/a3H4+3fpiWvI09WY+qLIH2+ntx3f56dASYSjtpiWO238UubrmQHFe/PRyraOSgy9lr1SAc1zbx3ek8NmTHsQjR7Xf8A4P46TU9JGsb2JL7jFf8AfPUgObou4oo7KO9D84Rwjg79um5zBlVbYud2WhvBEViF/i3o9HTHLm7v9rP+3R+Hj/wn93+BT++enQDWhAZVkT2T0005BH00U+ydKaaRrcFCyC9pi75r+69s46HU1mWpCC+mUdqcWVdY+/TcNVDRy+pkP3plV/f789IB6cSXpuLEbkRu6KxYpx2Qe3Q6kMNUjjEar+nbFwibuM1JS6rpk1H5GpK6YkqTFVUT+3Tmu7du3Fy7HtFl/ur+/QAcpepqJuWs8X9SYMYpZSC8nbpNKd1n1biNFJblSzEeXc9FoaikC8RjKv8A4gmeWvv0tf8AGTsxyf8A9dAHQ1Cn2prsuFJJIxKxS+gNWBG9pdkeMpxeDktK93Pv1J1/CxAorl5efU/vk6Y1WpaQcJK/vi/93oATS06NpFT/AJYSSTHtt9rcd/1PtXSQmLG62yaNvNLmyQVFKz3r74i+A8TKUIq5+YR4Pp2mPxjqbq/8r9ov85f9umAu6JtKKlWBDYt+7lUACuno6BLTvF2WuCSS5LyJFxzjHUTUjRZhAf7HTMpWSvOzUjGPsEtllcN/e+hAW2w3WzijJRZP07GXdwDnNHa8nTUYwXc7N20IVG4lexaXtzzgCvbqr1/ESHVqT6X054sXp3Vj69M7O9TssTD+3TGTZbBDbGRco5b9DQLfGBK+lOE66WqG6iB6dzdbrskV+mUqYyoTg6rpaiOMbXTo7cSeOpsXM3vb/Yv8c9FgPstM7iXBi4dy4CSHZ5cBf36XT1CpbtsR9Vx/SWF3mxBce3UHwOiSikiwU/a06TxwR+YRArTlIo4b5/u/z0WBJ0NgyGBi5BJG5KtYxV0ie2e3TulspxFpuQIDELxtGy1/nqr8Hqq6Vv1b1+7nP5/HTuv6YylHEjdT+8TjjhToET9PU08R9DcW5rzSAJdlio9+o2vI3BpkS4kq4jaZI1ba9vx02aRn7OM/v0/4PTN0ysbq/ZQr+OhgM3ZKo8g2BxY2RSzI+mVcX3rpOnZTX5ZeBk/9v3x13SsD/9k="/>
          <p:cNvSpPr>
            <a:spLocks noChangeAspect="1" noChangeArrowheads="1"/>
          </p:cNvSpPr>
          <p:nvPr/>
        </p:nvSpPr>
        <p:spPr bwMode="auto">
          <a:xfrm>
            <a:off x="215900" y="-276225"/>
            <a:ext cx="2667000" cy="8667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4" descr="data:image/jpeg;base64,/9j/4AAQSkZJRgABAQAAAQABAAD/2wCEAAkGBhMSERIUExIWFRUWFhwWFxgYFx4bGhcZGCEYGB4ZHCIbHycfIB0jHBoaIDIhIyopLCwuGyAxNTAqNScrLCkBCQoKDgwOGg8PGi0kHyQpLCkuLikvKSksLCksLCkpKSksLCwpLCopKSwpKSwpKS8sLCwpKSwpLCwpLCwpKSwsKf/AABEIAFsBGAMBIgACEQEDEQH/xAAbAAABBQEBAAAAAAAAAAAAAAACAQMEBQYAB//EADkQAQACAQMCBAUDAgQGAgMAAAECESEDEjEAQQQGIlEFEzJhcUKBkVKhBxRysSMzYsHR8YLhFSSS/8QAGQEAAwEBAQAAAAAAAAAAAAAAAAECAwQF/8QAJxEAAgICAgEDAwUAAAAAAAAAAAECERIhAzHwEyJBUaHhMkNhgZH/2gAMAwEAAhEDEQA/AKiGkBYO3bx+rjODEhM32w88uKWbsyrbKZWKMOCs7k25xzx03HMYUgEaWsQ7cOHGLwDbnjpZEf02I7hxxK6iY7n9q68k5grJ5qXGGP8Aq5xy0HsYvoQEGVlelK43crnuuH84zfSuoZRuW2wlHNiucFtF1VccvRoSku2lLlIaoq7q3H2XNvSAb+bLMgprdntu9W1TmwL24jZ7dJMapsLtlYCO3Hp4u6Je1dc6oLKSf1Mb7jXq4WIq/wBI3+OijFpqsDSC0hV2XZ754V730wB1NDfg9WWrKdsgLunMbvHZb6KWo0OIXSbvTX2S724/t0JJaLI816rDd+rNbjNA1Ee+Ojhp2FSw9vaFhgcfsd2/t0gOh4eW3DZeNvfT9PHejGLujN904i5zIGVfVI4aJerLeLsft0LAjZtZbQCN5WkwoX6VKBbGujnpF0qY5wxLAJF1ji+AQx36LEd/l8yvKjtp7p+pUYl4InHbpJRblGNoyoY1UKeKkZS7v/w9KcJLlb25zhccbLeItJnNF9LqRSsYr2aovB2os/N0fYsYkNS73MdqUnMQWilFarg9zPXGqB9LFkPpwscXjF3bdLV46EnD6i8c7Wyo+mxV5xxyl830jRZaGUCIg04MVecW1bnnLALaRT6oji5ZjHBHlTtfB9u9dFpRyhFqRzePen2ZJx93pJSslGosUJHZ7jlcFlf3+/XalpeKF2xSVU4BrNci97XJYgAOqygYal9W0/qs78dz7vv0elp7mUDc7n6t1UXaiHL93s546EgSdtAX6hbxmLkoDvjms54ca3GMo0SzGo82mbr9snSAGAOJG5lcvV/TZZce56f39+k216rtytxujK7qT9OMWlfno57r3M6G7JBiC4KO2Av7ne+m4Ciyflq28BHiKZy2/wB+50bALT+qqKaxdivZecVfYcYKekdIsKkCi/Za4aO6djhek1Woxq4nFfYQHJjn8mFPc4FMSUcgo1d5k0vbFZMYAw0MBDw3CFU1lzUbrJ+w3z9u/EioibqfSOJRitPBcar/AMdASG39XK4z/wBLtKxLLEvdm+3SsI0jbff0hcbuR7fbnl/PSANmOPUke5h+lu2IVnOKbQ79DWJRdwxzTE3NYHm8U/x2466Ey43JsazH7NU0AW9r5zR12/EGUMht3R9O3t2bwlXx39ugBBuQRMHF8ofqOxy45rL2OjhZkmbeBVCtrLFvbnPGS8nTmn4WaYwNVlpwksdwx2P1XR1IPh9mZjTckSj+b73z+1Y6aVgQGX9ML45xDhVDIRqV/fPCFBpxY4+pAjg9XIEon+428ZxfVp/+JU2smjsxvdd+3K055xwdM63w5jmIqyEod0qFBznFD37e/TpgRIK4CosY9gwcywHq7bTBzuorpZOSVxuqncXa3xZjPLf3qsnSQ0rdvdvCFS43ROzR7VWGnsb4aRykbbrHMhLoUFyt9+kB2wZRlJJRxklue1UOAq27b/J0EosXGfTmI1SjluyqKrpwYxJcVLAuRyCVHBju32vN2Py0iVGsvZa/POXm+2L6OgBlKQNv0+5ae8kO/qTbHgP47oZSjwMYtg04zbTa+oQrucmMdd0UAvh5G0jckYxxSjRmOLrK/i+/XauoSfUEoOLu2l22vfPtxcu3QwZbY5MROMq32HmzNV/9uasH9ct18hdWuL/DVGaxeK6AEjp0R25Yy9uZcIZ4rFH39sD/AJcGNEaPTHJGUQyBzZgMrePbPRFrgcyYyLutpZmhKc8d6UwsKpfqvJz+r1b0ws/SFv2Dv0AWPl74HPxMtWk02CEtRywjakQvlypwl595vmPy1LQjHU3mppydsJRKrDRK7NuHPDm+wu+UPi7Cc9P5UtQ1guOn6mO24FlggNLiufzYeafFSn8rwsdDUGUhCRtkuT0DY0tq1/52UU435ZdRxsxmnKHrWMhLjI+r2ldVf4jwfZ6clojGQspUX9QSauNcDtO6ZcdXvxHyV4nQ0zU2wlCBbGMrYUBuqgcXbbzfA9B4DyZ4nVh83dAUixJtSYKudsajKnGawXRxnhL6E4uxzy35YfEktXX1HShBpGMVxTtzZ6bPVzmg56Y8wfAXwk4DM1NPUH5cj0ylXqYIWOGPHJdBx1beS/Ea+m63hnw0tWMZLOkNksYucqpoasbFLHqF5y+J62pqEHTdGOkO2EglKYlMivSxwEasEbzg0cVjZftxM7vtKk3ENu4QkluSxqr4ur711ZfAPhEvETSEtu03SlPLGKoVtottKusXir6q/VxZ+d2arL+eTtS9+er/AMr/ABf5GoxIs46htqOZT/pYxKvuJeRvrOFN0yFV7HPjXlaWhpx1NPU+dGUyI1VXe2NRskX6Snv1Mj/hw0Jq6fzyNsAwoYuW63LnFZ/fpfMvxuRCOlp6U9GpGperChYsZBEF3eqrzjBWb6mx/wARNGt3yNT53FYICZu1vbX2usPv1tjFPz7GlQtooPg3k/50HU1NT5MN0oCxFbUkVJ2huKrmx4DqL8Z+By8Lqx0tRGMtuxDEj1RALuNZjVtYb6s/gPm2ENH5XiPWC6kZxjQkm2y7G5Oe4uDbmB5l+Mf5mZIhRBYRFNycq1wKcDwHLxEsa0S1GiqZkz6t0o2mC0w4JZ7Vnm8WdW3wvy1reJWUUjCLtucmmUbJRAiu36c5D1GXqonNSNDKHGLdra7qvIdv+51rPLHx7RfD/J1d0NkpTKg5iq27IuRXn7PfqYRTYoxTeyJ4DyXrT8R8qdRIkZzlK5jHJHZbTuR5P0vFdH8c8nS8PGEtF+dGVQsj67aqJUkSTuyd6+3U/W89EPFbo6UtTT2fKXAyq5rHdXDimrJXjpfFf4gaTqeGIabDQJb5ssIgmI/Zlu5t/wB9MYdFVAoPGeWPEaWjv1IFBTIlctPimVN8qtDm7e3VRMt20r+nkTJzj3p28B16X8Q+K6c9LXNHUdec4S26cD5iMjYYiNAyLZGM8035rrwkboJOLtrLREL4MI324fxnqJwUeiZJLoTTvbJVGUfqTmJYFGYgVivfnrtTUAqITjHCXfGULoDC13wc46KASuhK77g4E2hzF4UeFPcG58reDm6uhry05uhGZJYwdsQHagZ2Rak88L2epjHJiRWeI+DT0tNlLR1IQlSSlBI0+qILVSX93rVfD/8ADrUYb56kIzkbvlZEW73OecWBQ31rfjHi9L5Gp8ycJQ1IJAxLcyGqp9TdNntd9+qnS89aRAnqaUnVjCnbSKc5vBbfer79b+nGL39y1GPyVHwvyrraxJDaDVzcreSgXkB7NdQvFeDlpasoasaljFlSi3Uov9uO37dXnw3zjpT0yGrfzCck2RWE1ZSSLTwKUnY56oPMvxd8XrSnB2Q0okd2311cm3dwN8Ye/vUtKgajRF1teOmRZTDF5vmPOAc/v7PV/oeU5zhiYTkLUo4ioHNj27CdZKOjp7WQJjZp6i5xdJeUsKPxeOPSdH4rCelDUlo6zIiNQj9eFGItorZfv0QVhBJ9nn3j/C6hqy0dWRHU3bZkSxAaluKui+Q5vjrkCUnYkYCboxVe9Rfa+1l/7u63xE1NbW8RLbC1hGI8J23cylgEKyPt1X+Dk7Jxne1doyl6apviqG+3vzm+odWSNeJ8QTnztOKKqgKXIXaf7dKOXc1Iv32qY9ONxkUvOHk6XR0IkdxUm/qqvYDcZorudvx10CKF8KKrw3bHjKZ7nb9s2IXxMVJMqQNw3RGUadxxS5ffH36Tpsp2iJxll7qYptLzk/tT13QIGE47YhILC934iuGRfNc+509pacbKTcWXn6dzGqzbzhxZWa6TRGMY1ndEG8Vz3Mbdqpee/fCpcl24PdTmroqk/ga7dIAKUg3cWJSj6rtq7oODPe+/S6en2SkGQ4HtZXJVFVhMldASM+i5YWriCWNXkaQtyc9OmgoEm5OTBikM5rs8Dx+3QBqPIvjNPT1NWM60pakIxgqBuN0pRFaOYvbI8460Hx349peHl4YnI1NSGozQbkaaShJ/JuiU5a7VfWf8jfDNHU+fOcfm/KANKUfS2ybRxLij2vJddSvPfwrRPDQ1zSjpahPakTaTjPErI1/SN1ZT266IypfzXn9myvEtpfGtGcNaPhpviNXVhLbAi/qHMlAIm4zL3Au+ufj2lpw0/wDM7tCenAvTYypwRs2iSi01T6QzXVF5H8VEhraTqENSco7JNbpEY8e26LufxKy+n/P3xLSrQ09/zNQVkRT6ZRqpf6kMXxFfbpqSUdIbk6yss/gfmLS1460Yz+RKU94zSO6MqiZwX6Kafbm+qLz/APEdLVlo6cdSMpae5nKrLQowgvptziuSq6n+QPgek6OpqSiasibAjIJESJEoKq3m+aoxx1D88/CNHRnpS0oEHVjO4x9MRNtS9o3aVVKFd+iSbjl80S5PEyMdUe+6RgIplxGsyo5vN+71qP8AD7xEI62oNEtSFQkuJItgObSmmvpeOs5K25vpb4/SAOZLyblBEx78mh8ofA9PW1NWeub46cN3yk+retK3aGx9sp++XG6kqM49lr521oHhoQ1JQZ7xAxwSWiyisZ5HrD12jztltiXk9OPvTIwXj7PW280+X9B0DW0dM0tR1IQaupEk0yTX9I3Z2Eb6sdLyn4OnQfD2Ef8Amr6vayXuP7GCve5LLaetGrg5SZ5oReaJVzirY/pyu3iy/SrVZwWlpxsrdtQjx7Zv29y3vXT3jNNhqaoVUNSenniVKW8J6s3buF9h6Z+bHcw2tptuLVSc3lz+m1++c9YtUYjelp7b3RlbysfSWUyvjc81de1l9el+SY//AKUPkUTZS+Z77rfqeeK/vXXmkog4KpYsiSIKcA9wOOLu+vQPKPwPRPDR19WDPV1FgunKUdoqfpTDW5vPB1px7bL4+yg8/R0jxs9hGM3TN7HtqScss4wR7C5OqOMCmQQ2zN2eBa4vFOLMc3nra+I8hwfE6pKbDw5Am0jK57hjmPCxVW13e/CeL8j6RreHkTZ+HlPZPTn9W6pMalhzIDJfqeb9LlBykNxl2SP8PteP+X1NOE4x8QzZNyJSkNVKuaC8Viz7PVb/AIka2m62kRzqx05E0LpdrGLhpxLniNfatJ8S+F6c/Da0Z6Onpx04rpsQNrEdqNG2mj96evLpeHdv0ojx/qFrKrlM/cvpylUa8/wc/asQ9U/6bm3AjjLTSueBeex2Uv1HwPjdNjpz09SEdOMNsoCenacSz6WP7VXWC8qeBhq+J046hcWe4LKaisYlPG4zV87et35g+D6EtDVlqaOnH5Qy05EYiJkzEsGWNuenx9X5oOO9swfxKe7U1p6O3T05as5b5RaD3AqrZMhxh6haWh9U5thL0t0FU/hHiww0N3g/F/KlGWoi4Q5Dgq+z6r+3SzYunGDLNEqMyH+k/q9V5TjrPtkAfCfTGUxHuBxXLRzn29+ilr/L0RqMt7jK7uZerblwbsf+ba8QemJXyoCEYv1PJVHOQce69OxJTluX29U5AZwY+7WPwd3pCGdPVnOUZtyiXLaYldWBeA+/PFnXpul8SjqSjqQ1IxhWYxp/aStCcU8V15t4jQgw3fMow7o0Htu2g08e90cF9epR+C6GjpGkaOnKMjbKTE9XFq5bXPOMV1vxLs0haPNvjiamvraoRIsmReZSAxIOyt0P97em/wDK3mStJ6nMooX6cYt4q3Lfai+IfDI6XitWmoacvSr/AEtsbeY9q9y+TAR+JPztoM4xq2Mc3z9sXbu4/h6yl2yCH4jxsZO3cETgi8cvF3d2X74roSTH1baRz6j096fer/SJXvT1K1NPcu70UVtg7lV/iq5Oe/bLHiZWDHN4iUO9LaM0YeM8LntmxAamnGLxI7iobhr1dvV3znj8dL0Xzs1QYSpHBuuliNe+3nF9d0hDZpFCSMRI23WSVbY3e4az+elrs1qDK/Vi5X6kxd/fAdN6TUT0pZFH6qbx6Qy1/wC89GsVauLIzuc1DmI2pVVRjnvZ0wHdrW1SJfpT6cuHJzffN933bZGZVLbzW1SvdKxxhaszVdcwimAikVZJeGqwZd14b7e/TniBpwFGbUsPbDfp/j+/SA0Xkz4NKerPVNeekaVbpQK3brdnquO0I59KfT3yS/PHw7UI6Wr891tNdsSdemUl42xB3ZvFm2s9onkf4lqmqw0dL5sJnqPp2kfpblZVrHPvWepHnrxuumnp6uh8rSKnEJjGUsVcgoYf0197bOuj9svWJj553NFbt1rhbonOj0mH3PtjozSK22lDug2OOTGC6X8/ZwsdbJtWcwbXiorh7l+9LddullKvpJXKwFq4md3BVc59++OsCDU+Rfh+omrrHipaOkJFoi75ObqQn6iml9VHF9Medvg89Oenqy8RPUjMkRnIL/qYu0DawvgOPfqR5I8VrEtTS09CM9NplcgqWQyjFsOO+04rprzz4/XdSENTRdIBdIi7xULWgJMaPT+k9763u+Pzs01iZmOmG62NpuozBq6Av0pi7sznrReTfh2q+InLR1TTIRNzVhGXEGL6W63cgUN9nNWc7aAC1KquaTFf+/frUeS/Gz09aUdPTlqwnCmIl1G3c7qC2TFtBs/HWfH+pEx7Jnn7wviGGlqPiCelu9JGAf8AEdyScolXWaKb56qIed/F/LIR1C12kgJ6tAZLxZ77WvZerbz78Rlsh4aXh56eku4bjU2ANFKUKqOUjnBmjl5T8WRNV0XY5R+qMax6BsqrcX7U560nleipd6KiEit5czkkzX1A1VfS/d7p34c3KiWOfTeWQVaKXQ1/f26l/CfLet4qO7R05MYxIkppG6Cs90LPSd2+mvG/DZ6eox1IMWF4xjdZH9SSE/awfsYuLqyKYA5VjXpKiN3zZdYRv+W/bra+SfA+J09BmeIjp6U5y2RlBnm6U3SKyPDnn79YaMFzJoRwSldUP92xru5cdbvyl43Ul4f5T4eWtDTk7ZE4nOdstyC57XhL9+q4+9dlcfeyv8R8a8T4Lxet84+dvjHcNRhMp2MGqjXqNqe99nrvE/FtX4jLT8Po6Xy4xd6bvZkXJD0kezyuTgqn82eOnreI36uk6UgIRg5YRzKvYk87o/eu1n5R8wafhdd1Jx9Grpyi7T1oSikgxuz35bxnqr91ML3V6JvmPwXjfD6cDV12eg7YYd0YyjwS3A+rgvlPeus/8iLKJ24bWp4bA4v881ft1uvHeK/zeg+H8FGep6hnqT9MYHJS1a0Yj2976x3jfhmpoS2a0ZRlsN5us2o/RXNUljy56maff5Ca3oZ8N4Z1NTSjCUYylKLHtCLJMtStvkquPfr0bxPwSOtpy0dTW1tWUe+rK4LyXGiKcY/ut9eZaertSQOHEoyDi6kUfb2+/wBza/AfMviPGLo0QkQvU1SNSD05jFwLuxdhTKrrq+J/A4NdMyE3epaRKKg7YEkSmTbhMXVY/HRx2wkQRje0qCrWKuX6omO9F9aj4t5Z0DQNTQ1NWtKRujdrwXkt5tOHPfqi8F5X1tMdWWjKMIijLgGjJe6gvLXLht6lwroTi0MMIxmRgAy/VYpu9TnmNh3r+/Q/EBf+HGK+n8LzuyW3ePzXHU/4R5T8X4gnr6cYm5WLOVEsUVRKuOeFO50Or8M1YyY6sqnF+mLjgcrd+1v579GLQqZA8brMIx0y2Rm0sO4GKpxH/wB9ek+B+G6xomjLxEzUlH6iv+H/AKBitHGXtZV4w2n4eMB2t7sDdUW3V5of49669E8D4jxLoE5aEWZH03Pay9rsuNgWWft1rxXsuB5x474Q6erM1ZDKM9vCRIl1XZcsrc59+k1ahGX6QRsC8UH8vU3xvjJy1Zb/AEzVJlAsqt/iq/ag79Z74h46MpACkc4w7vp23zWa28DX56zfZA14fRFGUjPps/8Aju3Ru1XhOnvkxuMqOL2nuJ6sYr7cuT79NRP+lxuV+nNh9Lxiv456fgCFLtsXa8SaMVWCu1VtbOsmSdHC7YkvVhGngFDHZI3Y+/37oIxeVEfvdZbMlcVdf2c9L0gA8P2qXaPMbzIGleK459/t0upps8fVG7ZXfpJDcU/Yzxd830kajCIijG5FU0f01lC7syDfaul8TARZSJF7f3P2rOf45ezAKBJRFB4tsku5RwsKOl1NCqpltFX1W7o8IOW6ZYrv0wEaoVyvpLHafnnvWM/miRGGCpIOd1XsGserjdh/7dIDUeSfjOloauuart+YRTVWw+r0r2sbviy2sPUjzz5g0dTRjo6S6qPzGcX0m0Sr73u/TwHN9YxsfWeleajV3tMZsbebjWSumdTT9Kju95PM27N27iuaPtXWvqPHEalqhzc5luxSOwAj/qklxoO+f567VhGYxiFx9LYNF047/lvu9npJUSl6qldv9UYVEp7uOPZeklpLAC0QpC6yuAK9IWF5uXfrKhGu8o/F9A09TRmulv1FJ1QpExeKxEwhd1novOnxnS1vk6ejqbiCrO6FTYQzW7JbwcX36yupuVpycKoPO3LnArXD+MPT1DNy9O36RuVcvA5lTxTydXlqis3VAjnDKVlxCILusrsVm82c+2dX/h78V0tOWrGepGLqESMv0+neVuQpXJf9PbvlhUtwxaqjaIP1f0otId3OTopSbsHNnBY8Ntfsd81jpRlixJ07N15t+P6MY+HhCcfEThrQ1JEZRVIXY9lbCj8v3tZ+aPCkvm/5kRiMdIxNasCLnc/79+vLmLxvpaMt0Nsc54zyns9lZ+XElL1bUuwLbBe/s+2ctdaepZfqO2zf+WfMOg+H+VLV/wAvKOrOWXaS3SlOrfYlSOSjt1QeevjGnr68fl7ZQiEJT7Syyp/6Cwznmu/VGeGc1Fojt3Ng71lIs7rjl4H366WiEdqe8ZEcr+kP9Se2cHvmXyWqJcm1QctM9UdmSVIV34wneJlxl7Udbvyt8d0P8rp6L4g0pacnmRHeXJ/VV4cnImeTrBQsjhZRSimwChAeW+7nHbPQ6gqG27C6rvbgC2THNmc4wdKMsQi8XZe+dfisNbxG/RRjGEfUZtLbDve8BfZe1dUTJjZ6a/p2LlY0X/T9ygr36XQmYtw4q8SjxUXhrN+zYnfpYLHbJc2ysbjVe6VGwOMXfdOk3btkt2a/yd8b0Y6EtLW1IaUmd7rdqpHF8WVVX7d8dRfPfxfS1ZaUdOZL5UZDNvbK9t5BXbRaH6mrz1moyiWRK/SVgkS254swoJXN9HGSuR7di3gKfdsPtR9+nnqqKzdUNLktY0LIQkmyj/TWFso/F4s/g/xHU0NYlA+Y/Sxv000MWrY5yfcxjHVfJTJ9UnbVBG0/TfKoAPcO7YMvVGiXoC9rdgv4/SpfL1KdO0SjU+N85kmAxIaUdSMtWMXfKQJLNBEjj8tHFN6qXxnR04y1XXhLTrEdxJaBoObR4q85rrybQ8PBCpYW0DFHqB/f3/bPTv8AlGhdMG2aSxyu5cZjlM5rrX1fqaLkaPQ/gPm7wuppaUJz+TPSiG3NSiVmL3APzh/PVR8d8fHxGtLViJFiEVrJwLjF+z/03VdZLW0o7i2qbJdgfSLxzRW6hf26KMNQ2xuX7t57/wDr7V+F6lic21RdaUc8lKVG73I7vVjG4Bz7/wA7yXmjwj/xZ+JhDaXKC5Obxy59hv7deRs5yyqZx6j9S5XFWJQ9+OlIlOJSosi2Ld3Fs3Hq/vhvoU6CM8Sy8w+YnX1tWWnUIyld7bZRRBscyaWhvP26r9HSYqcVQt1t4bvhs3Z5P3weyKhF9ISAj6a91ouC3XfPF56OM023OMZXnOGS1Z7BxnnlcdQ5WTdgTwizx3qPeIpTHL7c3x3vpKJbrw5SJVj9VS9O3A9rOOXpdOpG03UAxotbQyOaaUlymTGOjnNoaPvQfkr7f7U89SIDVhFJm0Nsbtqy6Y04BzLHuGc9L0OtDjfufVuI3bcbZJXYaU+nlel6aASKURs+miXYxxT6mjK9vx0UdI9Mvpjz6nINcYJWu4QGub948D0x+4D/AAv7dH4ebL5c5Nylvi/iO+scFe50AOMZWG6NrSr6ryijz2/t0kYCO2iLaP8AUOSgRzkujGTk6Lw3q0blluWf9I1/sfx09q6QNhnBffsf7KdArGqsSIqxVuLVOVpc3x2cYemq3SZGMuaPVJQjinJn+ccnUmUR1EQ+uuOxFQ/Zz1B8bJuJbSlltZE/2D+OhDH2IDHgI0m7EZB9doqlLu5r89c6u1lKJJrPsMmhk2+pxFa53d3hskyW3vpx/a3H4+3fpiWvI09WY+qLIH2+ntx3f56dASYSjtpiWO238UubrmQHFe/PRyraOSgy9lr1SAc1zbx3ek8NmTHsQjR7Xf8A4P46TU9JGsb2JL7jFf8AfPUgObou4oo7KO9D84Rwjg79um5zBlVbYud2WhvBEViF/i3o9HTHLm7v9rP+3R+Hj/wn93+BT++enQDWhAZVkT2T0005BH00U+ydKaaRrcFCyC9pi75r+69s46HU1mWpCC+mUdqcWVdY+/TcNVDRy+pkP3plV/f789IB6cSXpuLEbkRu6KxYpx2Qe3Q6kMNUjjEar+nbFwibuM1JS6rpk1H5GpK6YkqTFVUT+3Tmu7du3Fy7HtFl/ur+/QAcpepqJuWs8X9SYMYpZSC8nbpNKd1n1biNFJblSzEeXc9FoaikC8RjKv8A4gmeWvv0tf8AGTsxyf8A9dAHQ1Cn2prsuFJJIxKxS+gNWBG9pdkeMpxeDktK93Pv1J1/CxAorl5efU/vk6Y1WpaQcJK/vi/93oATS06NpFT/AJYSSTHtt9rcd/1PtXSQmLG62yaNvNLmyQVFKz3r74i+A8TKUIq5+YR4Pp2mPxjqbq/8r9ov85f9umAu6JtKKlWBDYt+7lUACuno6BLTvF2WuCSS5LyJFxzjHUTUjRZhAf7HTMpWSvOzUjGPsEtllcN/e+hAW2w3WzijJRZP07GXdwDnNHa8nTUYwXc7N20IVG4lexaXtzzgCvbqr1/ESHVqT6X054sXp3Vj69M7O9TssTD+3TGTZbBDbGRco5b9DQLfGBK+lOE66WqG6iB6dzdbrskV+mUqYyoTg6rpaiOMbXTo7cSeOpsXM3vb/Yv8c9FgPstM7iXBi4dy4CSHZ5cBf36XT1CpbtsR9Vx/SWF3mxBce3UHwOiSikiwU/a06TxwR+YRArTlIo4b5/u/z0WBJ0NgyGBi5BJG5KtYxV0ie2e3TulspxFpuQIDELxtGy1/nqr8Hqq6Vv1b1+7nP5/HTuv6YylHEjdT+8TjjhToET9PU08R9DcW5rzSAJdlio9+o2vI3BpkS4kq4jaZI1ba9vx02aRn7OM/v0/4PTN0ysbq/ZQr+OhgM3ZKo8g2BxY2RSzI+mVcX3rpOnZTX5ZeBk/9v3x13SsD/9k="/>
          <p:cNvSpPr>
            <a:spLocks noChangeAspect="1" noChangeArrowheads="1"/>
          </p:cNvSpPr>
          <p:nvPr/>
        </p:nvSpPr>
        <p:spPr bwMode="auto">
          <a:xfrm>
            <a:off x="368300" y="-123825"/>
            <a:ext cx="2667000" cy="8667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3609"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6124" y="201445"/>
            <a:ext cx="2667000" cy="866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23611" name="Picture 27" descr="https://encrypted-tbn0.google.com/images?q=tbn:ANd9GcTC76S_5k1ohKvNQS2uyuM0u8J-rKyHPN0lT4IJwSEEf2eRvnrh-jHpPGLum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323" y="1579616"/>
            <a:ext cx="1619250" cy="10858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748333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a:t>Focus of the study</a:t>
            </a:r>
          </a:p>
        </p:txBody>
      </p:sp>
      <p:sp>
        <p:nvSpPr>
          <p:cNvPr id="3" name="Content Placeholder 2"/>
          <p:cNvSpPr>
            <a:spLocks noGrp="1"/>
          </p:cNvSpPr>
          <p:nvPr>
            <p:ph idx="1"/>
          </p:nvPr>
        </p:nvSpPr>
        <p:spPr>
          <a:xfrm>
            <a:off x="143395" y="2253562"/>
            <a:ext cx="8543405" cy="2909145"/>
          </a:xfrm>
        </p:spPr>
        <p:txBody>
          <a:bodyPr numCol="1">
            <a:normAutofit lnSpcReduction="10000"/>
          </a:bodyPr>
          <a:lstStyle/>
          <a:p>
            <a:pPr marL="0" indent="0" algn="ctr">
              <a:buNone/>
            </a:pPr>
            <a:r>
              <a:rPr lang="en-US" sz="2400" dirty="0"/>
              <a:t>Department of Clinical Pharmacology</a:t>
            </a:r>
          </a:p>
          <a:p>
            <a:pPr marL="0" indent="0" algn="ctr">
              <a:buNone/>
            </a:pPr>
            <a:r>
              <a:rPr lang="en-US" sz="2400" dirty="0"/>
              <a:t>First Affiliated Hospital of College of Medicine, </a:t>
            </a:r>
          </a:p>
          <a:p>
            <a:pPr marL="0" indent="0" algn="ctr">
              <a:buNone/>
            </a:pPr>
            <a:r>
              <a:rPr lang="en-US" sz="2400" dirty="0" err="1"/>
              <a:t>Zheijang</a:t>
            </a:r>
            <a:r>
              <a:rPr lang="en-US" sz="2400" dirty="0"/>
              <a:t> University </a:t>
            </a:r>
          </a:p>
          <a:p>
            <a:pPr marL="0" indent="0" algn="ctr">
              <a:buNone/>
            </a:pPr>
            <a:r>
              <a:rPr lang="en-US" dirty="0"/>
              <a:t>7</a:t>
            </a:r>
            <a:r>
              <a:rPr lang="en-US" sz="2400" dirty="0"/>
              <a:t>9 </a:t>
            </a:r>
            <a:r>
              <a:rPr lang="en-US" sz="2400" dirty="0" err="1"/>
              <a:t>Qingchun</a:t>
            </a:r>
            <a:r>
              <a:rPr lang="en-US" sz="2400" dirty="0"/>
              <a:t> Road, Hangzhou, </a:t>
            </a:r>
            <a:r>
              <a:rPr lang="en-US" sz="2400" dirty="0" err="1"/>
              <a:t>Zheijang</a:t>
            </a:r>
            <a:r>
              <a:rPr lang="en-US" dirty="0"/>
              <a:t>, </a:t>
            </a:r>
          </a:p>
          <a:p>
            <a:pPr marL="0" indent="0" algn="ctr">
              <a:buNone/>
            </a:pPr>
            <a:r>
              <a:rPr lang="en-US" sz="2400" dirty="0"/>
              <a:t>People’s Republic of China</a:t>
            </a:r>
          </a:p>
        </p:txBody>
      </p:sp>
    </p:spTree>
    <p:extLst>
      <p:ext uri="{BB962C8B-B14F-4D97-AF65-F5344CB8AC3E}">
        <p14:creationId xmlns:p14="http://schemas.microsoft.com/office/powerpoint/2010/main" val="1143970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655"/>
            <a:ext cx="8229600" cy="1143000"/>
          </a:xfrm>
        </p:spPr>
        <p:txBody>
          <a:bodyPr/>
          <a:lstStyle/>
          <a:p>
            <a:r>
              <a:rPr lang="en-US" dirty="0"/>
              <a:t>Aim</a:t>
            </a:r>
          </a:p>
        </p:txBody>
      </p:sp>
      <p:sp>
        <p:nvSpPr>
          <p:cNvPr id="3" name="Content Placeholder 2"/>
          <p:cNvSpPr>
            <a:spLocks noGrp="1"/>
          </p:cNvSpPr>
          <p:nvPr>
            <p:ph idx="1"/>
          </p:nvPr>
        </p:nvSpPr>
        <p:spPr>
          <a:xfrm>
            <a:off x="457200" y="2683788"/>
            <a:ext cx="8229600" cy="2089667"/>
          </a:xfrm>
        </p:spPr>
        <p:txBody>
          <a:bodyPr>
            <a:normAutofit/>
          </a:bodyPr>
          <a:lstStyle/>
          <a:p>
            <a:pPr marL="0" indent="0" algn="ctr">
              <a:buNone/>
            </a:pPr>
            <a:r>
              <a:rPr lang="en-US" sz="2400" dirty="0"/>
              <a:t>The aim of the present study is to determine if </a:t>
            </a:r>
            <a:r>
              <a:rPr lang="en-US" sz="2400" dirty="0" err="1"/>
              <a:t>Clexane</a:t>
            </a:r>
            <a:r>
              <a:rPr lang="en-US" sz="2400" dirty="0"/>
              <a:t> and </a:t>
            </a:r>
            <a:r>
              <a:rPr lang="en-US" b="1" dirty="0" err="1"/>
              <a:t>Olxarin</a:t>
            </a:r>
            <a:r>
              <a:rPr lang="en-US" sz="2400" b="1" dirty="0"/>
              <a:t> </a:t>
            </a:r>
            <a:r>
              <a:rPr lang="en-US" sz="2400" dirty="0"/>
              <a:t>(Enoxaparin </a:t>
            </a:r>
            <a:r>
              <a:rPr lang="en-US" dirty="0"/>
              <a:t>manufactured by </a:t>
            </a:r>
            <a:r>
              <a:rPr lang="en-US" sz="2400" dirty="0"/>
              <a:t>Hangzhou </a:t>
            </a:r>
            <a:r>
              <a:rPr lang="en-US" sz="2400" dirty="0" err="1"/>
              <a:t>Jiuyuan</a:t>
            </a:r>
            <a:r>
              <a:rPr lang="en-US" sz="2400" dirty="0"/>
              <a:t> Gene Engineering Co., Ltd) can be regarded as bioequivalent  at the dose level administered in healthy subjects.</a:t>
            </a:r>
          </a:p>
        </p:txBody>
      </p:sp>
    </p:spTree>
    <p:extLst>
      <p:ext uri="{BB962C8B-B14F-4D97-AF65-F5344CB8AC3E}">
        <p14:creationId xmlns:p14="http://schemas.microsoft.com/office/powerpoint/2010/main" val="1201938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of the study</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The study protocol was approved by the Ethics Committee of First Affiliated Hospital of College of Medicine, </a:t>
            </a:r>
            <a:r>
              <a:rPr lang="en-US" dirty="0" err="1"/>
              <a:t>Zheijang</a:t>
            </a:r>
            <a:r>
              <a:rPr lang="en-US" dirty="0"/>
              <a:t> University, China.</a:t>
            </a:r>
          </a:p>
          <a:p>
            <a:pPr marL="0" indent="0">
              <a:buNone/>
            </a:pPr>
            <a:endParaRPr lang="en-US" dirty="0"/>
          </a:p>
          <a:p>
            <a:r>
              <a:rPr lang="en-US" sz="2400" dirty="0"/>
              <a:t>Reference (60mg. Batch no. 7440, </a:t>
            </a:r>
            <a:r>
              <a:rPr lang="en-US" sz="2400" dirty="0" err="1"/>
              <a:t>Clexane</a:t>
            </a:r>
            <a:r>
              <a:rPr lang="en-US" sz="2400" dirty="0"/>
              <a:t>) from Aventis </a:t>
            </a:r>
            <a:r>
              <a:rPr lang="en-US" sz="2400" dirty="0" err="1"/>
              <a:t>Pharma</a:t>
            </a:r>
            <a:endParaRPr lang="en-US" sz="2400" dirty="0"/>
          </a:p>
          <a:p>
            <a:r>
              <a:rPr lang="en-US" sz="2400" dirty="0"/>
              <a:t>Test (60mg. Batch no. 20060902, </a:t>
            </a:r>
            <a:r>
              <a:rPr lang="en-US" b="1" dirty="0" err="1"/>
              <a:t>Olxarin</a:t>
            </a:r>
            <a:r>
              <a:rPr lang="en-US" sz="2400" dirty="0"/>
              <a:t>) from Hangzhou </a:t>
            </a:r>
            <a:r>
              <a:rPr lang="en-US" sz="2400" dirty="0" err="1"/>
              <a:t>Jiuyuan</a:t>
            </a:r>
            <a:r>
              <a:rPr lang="en-US" sz="2400" dirty="0"/>
              <a:t> Gene Engineering Co., Ltd.</a:t>
            </a:r>
          </a:p>
          <a:p>
            <a:r>
              <a:rPr lang="en-US" sz="2400" dirty="0"/>
              <a:t>Given in a randomized, cross over design to 22 healthy subject with a minimum 7-day washout period.</a:t>
            </a:r>
          </a:p>
        </p:txBody>
      </p:sp>
    </p:spTree>
    <p:extLst>
      <p:ext uri="{BB962C8B-B14F-4D97-AF65-F5344CB8AC3E}">
        <p14:creationId xmlns:p14="http://schemas.microsoft.com/office/powerpoint/2010/main" val="1292333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Subjects</a:t>
            </a:r>
          </a:p>
        </p:txBody>
      </p:sp>
      <p:sp>
        <p:nvSpPr>
          <p:cNvPr id="3" name="Content Placeholder 2"/>
          <p:cNvSpPr>
            <a:spLocks noGrp="1"/>
          </p:cNvSpPr>
          <p:nvPr>
            <p:ph idx="1"/>
          </p:nvPr>
        </p:nvSpPr>
        <p:spPr>
          <a:xfrm>
            <a:off x="457200" y="1600200"/>
            <a:ext cx="8229600" cy="3582993"/>
          </a:xfrm>
        </p:spPr>
        <p:txBody>
          <a:bodyPr>
            <a:normAutofit lnSpcReduction="10000"/>
          </a:bodyPr>
          <a:lstStyle/>
          <a:p>
            <a:r>
              <a:rPr lang="en-US" sz="2800" dirty="0"/>
              <a:t>22 healthy male subjects between age 19 to 23 years with a mean body weight 64.06</a:t>
            </a:r>
            <a:r>
              <a:rPr lang="en-US" sz="2800" u="sng" dirty="0"/>
              <a:t>+</a:t>
            </a:r>
            <a:r>
              <a:rPr lang="en-US" sz="2800" dirty="0"/>
              <a:t>5.92kg. (range 54 to 75kg) entered the study after giving informed consent.  </a:t>
            </a:r>
          </a:p>
          <a:p>
            <a:endParaRPr lang="en-US" sz="2800" dirty="0"/>
          </a:p>
          <a:p>
            <a:r>
              <a:rPr lang="en-US" sz="2800" dirty="0"/>
              <a:t>The study group was divided as Group-1 (G1) and Group-2 (G2).</a:t>
            </a:r>
          </a:p>
        </p:txBody>
      </p:sp>
    </p:spTree>
    <p:extLst>
      <p:ext uri="{BB962C8B-B14F-4D97-AF65-F5344CB8AC3E}">
        <p14:creationId xmlns:p14="http://schemas.microsoft.com/office/powerpoint/2010/main" val="3562142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Analysis</a:t>
            </a:r>
          </a:p>
        </p:txBody>
      </p:sp>
      <p:sp>
        <p:nvSpPr>
          <p:cNvPr id="3" name="Content Placeholder 2"/>
          <p:cNvSpPr>
            <a:spLocks noGrp="1"/>
          </p:cNvSpPr>
          <p:nvPr>
            <p:ph idx="1"/>
          </p:nvPr>
        </p:nvSpPr>
        <p:spPr>
          <a:xfrm>
            <a:off x="457200" y="2028206"/>
            <a:ext cx="8229600" cy="3892517"/>
          </a:xfrm>
        </p:spPr>
        <p:txBody>
          <a:bodyPr/>
          <a:lstStyle/>
          <a:p>
            <a:pPr marL="0" indent="0" algn="ctr">
              <a:buNone/>
            </a:pPr>
            <a:r>
              <a:rPr lang="en-US" dirty="0"/>
              <a:t>To determine if reference and test enoxaparin can be regarded as bioequivalent, the following biological markers studied were:</a:t>
            </a:r>
          </a:p>
          <a:p>
            <a:r>
              <a:rPr lang="en-US" sz="2400" dirty="0"/>
              <a:t>Anti-</a:t>
            </a:r>
            <a:r>
              <a:rPr lang="en-US" sz="2400" dirty="0" err="1"/>
              <a:t>Xa</a:t>
            </a:r>
            <a:r>
              <a:rPr lang="en-US" sz="2400" dirty="0"/>
              <a:t> activities</a:t>
            </a:r>
          </a:p>
          <a:p>
            <a:r>
              <a:rPr lang="en-US" sz="2400" dirty="0"/>
              <a:t>Anti-Ha activities</a:t>
            </a:r>
          </a:p>
          <a:p>
            <a:r>
              <a:rPr lang="en-US" sz="2400" dirty="0"/>
              <a:t>Activated partial </a:t>
            </a:r>
            <a:r>
              <a:rPr lang="en-US" sz="2400" dirty="0" err="1"/>
              <a:t>thromboplastin</a:t>
            </a:r>
            <a:r>
              <a:rPr lang="en-US" sz="2400" dirty="0"/>
              <a:t> time (APTT)</a:t>
            </a:r>
          </a:p>
          <a:p>
            <a:r>
              <a:rPr lang="en-US" sz="2400" dirty="0" err="1"/>
              <a:t>Heptest</a:t>
            </a:r>
            <a:r>
              <a:rPr lang="en-US" sz="2400" dirty="0"/>
              <a:t> plasma activities</a:t>
            </a:r>
          </a:p>
        </p:txBody>
      </p:sp>
    </p:spTree>
    <p:extLst>
      <p:ext uri="{BB962C8B-B14F-4D97-AF65-F5344CB8AC3E}">
        <p14:creationId xmlns:p14="http://schemas.microsoft.com/office/powerpoint/2010/main" val="2275323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r>
              <a:rPr lang="en-US" dirty="0"/>
              <a:t>The peak anti-</a:t>
            </a:r>
            <a:r>
              <a:rPr lang="en-US" dirty="0" err="1"/>
              <a:t>Xa</a:t>
            </a:r>
            <a:r>
              <a:rPr lang="en-US" dirty="0"/>
              <a:t> was: </a:t>
            </a:r>
          </a:p>
          <a:p>
            <a:pPr lvl="1"/>
            <a:r>
              <a:rPr lang="en-US" dirty="0"/>
              <a:t>0.883</a:t>
            </a:r>
            <a:r>
              <a:rPr lang="en-US" u="sng" dirty="0"/>
              <a:t>+</a:t>
            </a:r>
            <a:r>
              <a:rPr lang="en-US" dirty="0"/>
              <a:t>0.098 IU/ml with test </a:t>
            </a:r>
          </a:p>
          <a:p>
            <a:pPr lvl="1"/>
            <a:r>
              <a:rPr lang="en-US" dirty="0"/>
              <a:t>0.855</a:t>
            </a:r>
            <a:r>
              <a:rPr lang="en-US" u="sng" dirty="0"/>
              <a:t>+</a:t>
            </a:r>
            <a:r>
              <a:rPr lang="en-US" dirty="0"/>
              <a:t>0.199 IU/ml with reference product.</a:t>
            </a:r>
          </a:p>
          <a:p>
            <a:endParaRPr lang="en-US" dirty="0"/>
          </a:p>
          <a:p>
            <a:r>
              <a:rPr lang="en-US" dirty="0"/>
              <a:t>In conclusion, the test formulation of LMWH injection is bioequivalent with reference LMWH injection.</a:t>
            </a:r>
          </a:p>
        </p:txBody>
      </p:sp>
    </p:spTree>
    <p:extLst>
      <p:ext uri="{BB962C8B-B14F-4D97-AF65-F5344CB8AC3E}">
        <p14:creationId xmlns:p14="http://schemas.microsoft.com/office/powerpoint/2010/main" val="1901797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p>
        </p:txBody>
      </p:sp>
      <p:pic>
        <p:nvPicPr>
          <p:cNvPr id="6" name="Content Placeholder 5"/>
          <p:cNvPicPr>
            <a:picLocks noGrp="1" noChangeAspect="1"/>
          </p:cNvPicPr>
          <p:nvPr>
            <p:ph idx="1"/>
          </p:nvPr>
        </p:nvPicPr>
        <p:blipFill>
          <a:blip r:embed="rId2"/>
          <a:srcRect t="10863" b="10863"/>
          <a:stretch>
            <a:fillRect/>
          </a:stretch>
        </p:blipFill>
        <p:spPr/>
      </p:pic>
    </p:spTree>
    <p:extLst>
      <p:ext uri="{BB962C8B-B14F-4D97-AF65-F5344CB8AC3E}">
        <p14:creationId xmlns:p14="http://schemas.microsoft.com/office/powerpoint/2010/main" val="1981269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p>
        </p:txBody>
      </p:sp>
      <p:sp>
        <p:nvSpPr>
          <p:cNvPr id="8" name="Content Placeholder 7"/>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0" y="1241778"/>
            <a:ext cx="9144000" cy="5616222"/>
          </a:xfrm>
          <a:prstGeom prst="rect">
            <a:avLst/>
          </a:prstGeom>
        </p:spPr>
      </p:pic>
    </p:spTree>
    <p:extLst>
      <p:ext uri="{BB962C8B-B14F-4D97-AF65-F5344CB8AC3E}">
        <p14:creationId xmlns:p14="http://schemas.microsoft.com/office/powerpoint/2010/main" val="108198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204</TotalTime>
  <Words>346</Words>
  <Application>Microsoft Macintosh PowerPoint</Application>
  <PresentationFormat>On-screen Show (4:3)</PresentationFormat>
  <Paragraphs>42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News Gothic MT</vt:lpstr>
      <vt:lpstr>Wingdings 2</vt:lpstr>
      <vt:lpstr>Breeze</vt:lpstr>
      <vt:lpstr>Bioequivalence study of two low molecular weight heparin in healthy volunteers</vt:lpstr>
      <vt:lpstr>Focus of the study</vt:lpstr>
      <vt:lpstr>Aim</vt:lpstr>
      <vt:lpstr>Design of the study</vt:lpstr>
      <vt:lpstr>Healthy Subjects</vt:lpstr>
      <vt:lpstr>Laboratory Analysis</vt:lpstr>
      <vt:lpstr>Results</vt:lpstr>
      <vt:lpstr>Result</vt:lpstr>
      <vt:lpstr>Result</vt:lpstr>
      <vt:lpstr>Result</vt:lpstr>
      <vt:lpstr>Result</vt:lpstr>
      <vt:lpstr>PowerPoint Presentation</vt:lpstr>
      <vt:lpstr>Other Documents</vt:lpstr>
      <vt:lpstr>Other Documents</vt:lpstr>
      <vt:lpstr>Attention</vt:lpstr>
      <vt:lpstr>APAS</vt:lpstr>
      <vt:lpstr>PowerPoint Presentation</vt:lpstr>
    </vt:vector>
  </TitlesOfParts>
  <Company>Vaxines Trading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Bioequivalence study of two low molecular weight heparin in healthy volunteers</dc:title>
  <dc:creator>Rainier Guzman</dc:creator>
  <cp:lastModifiedBy>Rainier Guzman</cp:lastModifiedBy>
  <cp:revision>22</cp:revision>
  <dcterms:created xsi:type="dcterms:W3CDTF">2017-08-10T05:49:01Z</dcterms:created>
  <dcterms:modified xsi:type="dcterms:W3CDTF">2019-03-21T07:19:48Z</dcterms:modified>
</cp:coreProperties>
</file>